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7"/>
  </p:notesMasterIdLst>
  <p:handoutMasterIdLst>
    <p:handoutMasterId r:id="rId8"/>
  </p:handoutMasterIdLst>
  <p:sldIdLst>
    <p:sldId id="294" r:id="rId2"/>
    <p:sldId id="295" r:id="rId3"/>
    <p:sldId id="274" r:id="rId4"/>
    <p:sldId id="256" r:id="rId5"/>
    <p:sldId id="276" r:id="rId6"/>
  </p:sldIdLst>
  <p:sldSz cx="9144000" cy="6858000" type="screen4x3"/>
  <p:notesSz cx="7315200" cy="9601200"/>
  <p:defaultTextStyle>
    <a:defPPr>
      <a:defRPr lang="en-US"/>
    </a:defPPr>
    <a:lvl1pPr algn="l" rtl="0" eaLnBrk="0" fontAlgn="base" hangingPunct="0">
      <a:spcBef>
        <a:spcPct val="0"/>
      </a:spcBef>
      <a:spcAft>
        <a:spcPct val="0"/>
      </a:spcAft>
      <a:defRPr kern="1200">
        <a:solidFill>
          <a:schemeClr val="tx1"/>
        </a:solidFill>
        <a:latin typeface="Tahoma" charset="0"/>
        <a:ea typeface="+mn-ea"/>
        <a:cs typeface="+mn-cs"/>
      </a:defRPr>
    </a:lvl1pPr>
    <a:lvl2pPr marL="457200" algn="l" rtl="0" eaLnBrk="0" fontAlgn="base" hangingPunct="0">
      <a:spcBef>
        <a:spcPct val="0"/>
      </a:spcBef>
      <a:spcAft>
        <a:spcPct val="0"/>
      </a:spcAft>
      <a:defRPr kern="1200">
        <a:solidFill>
          <a:schemeClr val="tx1"/>
        </a:solidFill>
        <a:latin typeface="Tahoma" charset="0"/>
        <a:ea typeface="+mn-ea"/>
        <a:cs typeface="+mn-cs"/>
      </a:defRPr>
    </a:lvl2pPr>
    <a:lvl3pPr marL="914400" algn="l" rtl="0" eaLnBrk="0" fontAlgn="base" hangingPunct="0">
      <a:spcBef>
        <a:spcPct val="0"/>
      </a:spcBef>
      <a:spcAft>
        <a:spcPct val="0"/>
      </a:spcAft>
      <a:defRPr kern="1200">
        <a:solidFill>
          <a:schemeClr val="tx1"/>
        </a:solidFill>
        <a:latin typeface="Tahoma" charset="0"/>
        <a:ea typeface="+mn-ea"/>
        <a:cs typeface="+mn-cs"/>
      </a:defRPr>
    </a:lvl3pPr>
    <a:lvl4pPr marL="1371600" algn="l" rtl="0" eaLnBrk="0" fontAlgn="base" hangingPunct="0">
      <a:spcBef>
        <a:spcPct val="0"/>
      </a:spcBef>
      <a:spcAft>
        <a:spcPct val="0"/>
      </a:spcAft>
      <a:defRPr kern="1200">
        <a:solidFill>
          <a:schemeClr val="tx1"/>
        </a:solidFill>
        <a:latin typeface="Tahoma" charset="0"/>
        <a:ea typeface="+mn-ea"/>
        <a:cs typeface="+mn-cs"/>
      </a:defRPr>
    </a:lvl4pPr>
    <a:lvl5pPr marL="1828800" algn="l" rtl="0" eaLnBrk="0" fontAlgn="base" hangingPunct="0">
      <a:spcBef>
        <a:spcPct val="0"/>
      </a:spcBef>
      <a:spcAft>
        <a:spcPct val="0"/>
      </a:spcAft>
      <a:defRPr kern="1200">
        <a:solidFill>
          <a:schemeClr val="tx1"/>
        </a:solidFill>
        <a:latin typeface="Tahoma" charset="0"/>
        <a:ea typeface="+mn-ea"/>
        <a:cs typeface="+mn-cs"/>
      </a:defRPr>
    </a:lvl5pPr>
    <a:lvl6pPr marL="2286000" algn="l" defTabSz="914400" rtl="0" eaLnBrk="1" latinLnBrk="0" hangingPunct="1">
      <a:defRPr kern="1200">
        <a:solidFill>
          <a:schemeClr val="tx1"/>
        </a:solidFill>
        <a:latin typeface="Tahoma" charset="0"/>
        <a:ea typeface="+mn-ea"/>
        <a:cs typeface="+mn-cs"/>
      </a:defRPr>
    </a:lvl6pPr>
    <a:lvl7pPr marL="2743200" algn="l" defTabSz="914400" rtl="0" eaLnBrk="1" latinLnBrk="0" hangingPunct="1">
      <a:defRPr kern="1200">
        <a:solidFill>
          <a:schemeClr val="tx1"/>
        </a:solidFill>
        <a:latin typeface="Tahoma" charset="0"/>
        <a:ea typeface="+mn-ea"/>
        <a:cs typeface="+mn-cs"/>
      </a:defRPr>
    </a:lvl7pPr>
    <a:lvl8pPr marL="3200400" algn="l" defTabSz="914400" rtl="0" eaLnBrk="1" latinLnBrk="0" hangingPunct="1">
      <a:defRPr kern="1200">
        <a:solidFill>
          <a:schemeClr val="tx1"/>
        </a:solidFill>
        <a:latin typeface="Tahoma" charset="0"/>
        <a:ea typeface="+mn-ea"/>
        <a:cs typeface="+mn-cs"/>
      </a:defRPr>
    </a:lvl8pPr>
    <a:lvl9pPr marL="3657600" algn="l" defTabSz="914400" rtl="0" eaLnBrk="1" latinLnBrk="0" hangingPunct="1">
      <a:defRPr kern="1200">
        <a:solidFill>
          <a:schemeClr val="tx1"/>
        </a:solidFill>
        <a:latin typeface="Tahoma"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52" autoAdjust="0"/>
    <p:restoredTop sz="94660"/>
  </p:normalViewPr>
  <p:slideViewPr>
    <p:cSldViewPr snapToGrid="0">
      <p:cViewPr varScale="1">
        <p:scale>
          <a:sx n="102" d="100"/>
          <a:sy n="102" d="100"/>
        </p:scale>
        <p:origin x="1212" y="114"/>
      </p:cViewPr>
      <p:guideLst/>
    </p:cSldViewPr>
  </p:slideViewPr>
  <p:notesTextViewPr>
    <p:cViewPr>
      <p:scale>
        <a:sx n="1" d="1"/>
        <a:sy n="1" d="1"/>
      </p:scale>
      <p:origin x="0" y="0"/>
    </p:cViewPr>
  </p:notesTextViewPr>
  <p:sorterViewPr>
    <p:cViewPr>
      <p:scale>
        <a:sx n="120" d="100"/>
        <a:sy n="120" d="100"/>
      </p:scale>
      <p:origin x="0" y="0"/>
    </p:cViewPr>
  </p:sorterViewPr>
  <p:notesViewPr>
    <p:cSldViewPr snapToGrid="0">
      <p:cViewPr varScale="1">
        <p:scale>
          <a:sx n="78" d="100"/>
          <a:sy n="78" d="100"/>
        </p:scale>
        <p:origin x="3246" y="9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AE631ED4-556E-2DE8-F29D-D400603AAA53}"/>
              </a:ext>
            </a:extLst>
          </p:cNvPr>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sz="1000">
                <a:latin typeface="Arial" panose="020B0604020202020204" pitchFamily="34" charset="0"/>
                <a:cs typeface="Arial" panose="020B0604020202020204" pitchFamily="34" charset="0"/>
              </a:rPr>
              <a:t>A Study of the Psalms (72)</a:t>
            </a:r>
          </a:p>
        </p:txBody>
      </p:sp>
      <p:sp>
        <p:nvSpPr>
          <p:cNvPr id="3" name="Date Placeholder 2">
            <a:extLst>
              <a:ext uri="{FF2B5EF4-FFF2-40B4-BE49-F238E27FC236}">
                <a16:creationId xmlns:a16="http://schemas.microsoft.com/office/drawing/2014/main" id="{EB5ED375-A689-75F7-4711-DDCA3006FE7E}"/>
              </a:ext>
            </a:extLst>
          </p:cNvPr>
          <p:cNvSpPr>
            <a:spLocks noGrp="1"/>
          </p:cNvSpPr>
          <p:nvPr>
            <p:ph type="dt" sz="quarter" idx="1"/>
          </p:nvPr>
        </p:nvSpPr>
        <p:spPr>
          <a:xfrm>
            <a:off x="4143587" y="0"/>
            <a:ext cx="3169920" cy="481728"/>
          </a:xfrm>
          <a:prstGeom prst="rect">
            <a:avLst/>
          </a:prstGeom>
        </p:spPr>
        <p:txBody>
          <a:bodyPr vert="horz" lIns="96657" tIns="48329" rIns="96657" bIns="48329" rtlCol="0"/>
          <a:lstStyle>
            <a:lvl1pPr algn="r">
              <a:defRPr sz="1200"/>
            </a:lvl1pPr>
          </a:lstStyle>
          <a:p>
            <a:r>
              <a:rPr lang="en-US" sz="1000">
                <a:latin typeface="Arial" panose="020B0604020202020204" pitchFamily="34" charset="0"/>
                <a:cs typeface="Arial" panose="020B0604020202020204" pitchFamily="34" charset="0"/>
              </a:rPr>
              <a:t>5/7/2023 am class</a:t>
            </a:r>
          </a:p>
        </p:txBody>
      </p:sp>
      <p:sp>
        <p:nvSpPr>
          <p:cNvPr id="4" name="Footer Placeholder 3">
            <a:extLst>
              <a:ext uri="{FF2B5EF4-FFF2-40B4-BE49-F238E27FC236}">
                <a16:creationId xmlns:a16="http://schemas.microsoft.com/office/drawing/2014/main" id="{9BFE32DB-7774-EAA6-4FDB-CC4821DA0E25}"/>
              </a:ext>
            </a:extLst>
          </p:cNvPr>
          <p:cNvSpPr>
            <a:spLocks noGrp="1"/>
          </p:cNvSpPr>
          <p:nvPr>
            <p:ph type="ftr" sz="quarter" idx="2"/>
          </p:nvPr>
        </p:nvSpPr>
        <p:spPr>
          <a:xfrm>
            <a:off x="0" y="9119475"/>
            <a:ext cx="3169920" cy="481727"/>
          </a:xfrm>
          <a:prstGeom prst="rect">
            <a:avLst/>
          </a:prstGeom>
        </p:spPr>
        <p:txBody>
          <a:bodyPr vert="horz" lIns="96657" tIns="48329" rIns="96657" bIns="48329" rtlCol="0" anchor="b"/>
          <a:lstStyle>
            <a:lvl1pPr algn="l">
              <a:defRPr sz="1200"/>
            </a:lvl1pPr>
          </a:lstStyle>
          <a:p>
            <a:r>
              <a:rPr lang="en-US" sz="1000">
                <a:latin typeface="Arial" panose="020B0604020202020204" pitchFamily="34" charset="0"/>
                <a:cs typeface="Arial" panose="020B0604020202020204" pitchFamily="34" charset="0"/>
              </a:rPr>
              <a:t>Micky Galloway</a:t>
            </a:r>
          </a:p>
        </p:txBody>
      </p:sp>
      <p:sp>
        <p:nvSpPr>
          <p:cNvPr id="5" name="Slide Number Placeholder 4">
            <a:extLst>
              <a:ext uri="{FF2B5EF4-FFF2-40B4-BE49-F238E27FC236}">
                <a16:creationId xmlns:a16="http://schemas.microsoft.com/office/drawing/2014/main" id="{D4F3EB6F-AC22-6924-34C7-FAA344573613}"/>
              </a:ext>
            </a:extLst>
          </p:cNvPr>
          <p:cNvSpPr>
            <a:spLocks noGrp="1"/>
          </p:cNvSpPr>
          <p:nvPr>
            <p:ph type="sldNum" sz="quarter" idx="3"/>
          </p:nvPr>
        </p:nvSpPr>
        <p:spPr>
          <a:xfrm>
            <a:off x="4143587" y="9119475"/>
            <a:ext cx="3169920" cy="481727"/>
          </a:xfrm>
          <a:prstGeom prst="rect">
            <a:avLst/>
          </a:prstGeom>
        </p:spPr>
        <p:txBody>
          <a:bodyPr vert="horz" lIns="96657" tIns="48329" rIns="96657" bIns="48329" rtlCol="0" anchor="b"/>
          <a:lstStyle>
            <a:lvl1pPr algn="r">
              <a:defRPr sz="1200"/>
            </a:lvl1pPr>
          </a:lstStyle>
          <a:p>
            <a:fld id="{A9B5FA3C-4A9A-494B-8D12-3BABB951983E}" type="slidenum">
              <a:rPr lang="en-US" sz="1000">
                <a:latin typeface="Arial" panose="020B0604020202020204" pitchFamily="34" charset="0"/>
                <a:cs typeface="Arial" panose="020B0604020202020204" pitchFamily="34" charset="0"/>
              </a:rPr>
              <a:t>‹#›</a:t>
            </a:fld>
            <a:endParaRPr lang="en-US" sz="100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456717094"/>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69920" cy="481728"/>
          </a:xfrm>
          <a:prstGeom prst="rect">
            <a:avLst/>
          </a:prstGeom>
        </p:spPr>
        <p:txBody>
          <a:bodyPr vert="horz" lIns="96657" tIns="48329" rIns="96657" bIns="48329" rtlCol="0"/>
          <a:lstStyle>
            <a:lvl1pPr algn="l">
              <a:defRPr sz="1200"/>
            </a:lvl1pPr>
          </a:lstStyle>
          <a:p>
            <a:r>
              <a:rPr lang="en-US"/>
              <a:t>A Study of the Psalms (72)</a:t>
            </a:r>
          </a:p>
        </p:txBody>
      </p:sp>
      <p:sp>
        <p:nvSpPr>
          <p:cNvPr id="3" name="Date Placeholder 2"/>
          <p:cNvSpPr>
            <a:spLocks noGrp="1"/>
          </p:cNvSpPr>
          <p:nvPr>
            <p:ph type="dt" idx="1"/>
          </p:nvPr>
        </p:nvSpPr>
        <p:spPr>
          <a:xfrm>
            <a:off x="4143587" y="0"/>
            <a:ext cx="3169920" cy="481728"/>
          </a:xfrm>
          <a:prstGeom prst="rect">
            <a:avLst/>
          </a:prstGeom>
        </p:spPr>
        <p:txBody>
          <a:bodyPr vert="horz" lIns="96657" tIns="48329" rIns="96657" bIns="48329" rtlCol="0"/>
          <a:lstStyle>
            <a:lvl1pPr algn="r">
              <a:defRPr sz="1200"/>
            </a:lvl1pPr>
          </a:lstStyle>
          <a:p>
            <a:r>
              <a:rPr lang="en-US"/>
              <a:t>5/7/2023 am class</a:t>
            </a:r>
          </a:p>
        </p:txBody>
      </p:sp>
      <p:sp>
        <p:nvSpPr>
          <p:cNvPr id="4" name="Slide Image Placeholder 3"/>
          <p:cNvSpPr>
            <a:spLocks noGrp="1" noRot="1" noChangeAspect="1"/>
          </p:cNvSpPr>
          <p:nvPr>
            <p:ph type="sldImg" idx="2"/>
          </p:nvPr>
        </p:nvSpPr>
        <p:spPr>
          <a:xfrm>
            <a:off x="1497013" y="1200150"/>
            <a:ext cx="4321175" cy="3240088"/>
          </a:xfrm>
          <a:prstGeom prst="rect">
            <a:avLst/>
          </a:prstGeom>
          <a:noFill/>
          <a:ln w="12700">
            <a:solidFill>
              <a:prstClr val="black"/>
            </a:solidFill>
          </a:ln>
        </p:spPr>
        <p:txBody>
          <a:bodyPr vert="horz" lIns="96657" tIns="48329" rIns="96657" bIns="48329" rtlCol="0" anchor="ctr"/>
          <a:lstStyle/>
          <a:p>
            <a:endParaRPr lang="en-US"/>
          </a:p>
        </p:txBody>
      </p:sp>
      <p:sp>
        <p:nvSpPr>
          <p:cNvPr id="5" name="Notes Placeholder 4"/>
          <p:cNvSpPr>
            <a:spLocks noGrp="1"/>
          </p:cNvSpPr>
          <p:nvPr>
            <p:ph type="body" sz="quarter" idx="3"/>
          </p:nvPr>
        </p:nvSpPr>
        <p:spPr>
          <a:xfrm>
            <a:off x="731521" y="4620577"/>
            <a:ext cx="5852160" cy="3780472"/>
          </a:xfrm>
          <a:prstGeom prst="rect">
            <a:avLst/>
          </a:prstGeom>
        </p:spPr>
        <p:txBody>
          <a:bodyPr vert="horz" lIns="96657" tIns="48329" rIns="96657" bIns="4832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119475"/>
            <a:ext cx="3169920" cy="481727"/>
          </a:xfrm>
          <a:prstGeom prst="rect">
            <a:avLst/>
          </a:prstGeom>
        </p:spPr>
        <p:txBody>
          <a:bodyPr vert="horz" lIns="96657" tIns="48329" rIns="96657" bIns="48329" rtlCol="0" anchor="b"/>
          <a:lstStyle>
            <a:lvl1pPr algn="l">
              <a:defRPr sz="1200"/>
            </a:lvl1pPr>
          </a:lstStyle>
          <a:p>
            <a:r>
              <a:rPr lang="en-US"/>
              <a:t>Micky Galloway</a:t>
            </a:r>
          </a:p>
        </p:txBody>
      </p:sp>
      <p:sp>
        <p:nvSpPr>
          <p:cNvPr id="7" name="Slide Number Placeholder 6"/>
          <p:cNvSpPr>
            <a:spLocks noGrp="1"/>
          </p:cNvSpPr>
          <p:nvPr>
            <p:ph type="sldNum" sz="quarter" idx="5"/>
          </p:nvPr>
        </p:nvSpPr>
        <p:spPr>
          <a:xfrm>
            <a:off x="4143587" y="9119475"/>
            <a:ext cx="3169920" cy="481727"/>
          </a:xfrm>
          <a:prstGeom prst="rect">
            <a:avLst/>
          </a:prstGeom>
        </p:spPr>
        <p:txBody>
          <a:bodyPr vert="horz" lIns="96657" tIns="48329" rIns="96657" bIns="48329" rtlCol="0" anchor="b"/>
          <a:lstStyle>
            <a:lvl1pPr algn="r">
              <a:defRPr sz="1200"/>
            </a:lvl1pPr>
          </a:lstStyle>
          <a:p>
            <a:fld id="{52397F75-1790-4757-AEA2-5EE674C2CB4D}" type="slidenum">
              <a:rPr lang="en-US" smtClean="0"/>
              <a:t>‹#›</a:t>
            </a:fld>
            <a:endParaRPr lang="en-US"/>
          </a:p>
        </p:txBody>
      </p:sp>
    </p:spTree>
    <p:extLst>
      <p:ext uri="{BB962C8B-B14F-4D97-AF65-F5344CB8AC3E}">
        <p14:creationId xmlns:p14="http://schemas.microsoft.com/office/powerpoint/2010/main" val="1662623068"/>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pPr defTabSz="1187385">
              <a:defRPr/>
            </a:pPr>
            <a:r>
              <a:rPr lang="en-US" sz="1300">
                <a:solidFill>
                  <a:prstClr val="black"/>
                </a:solidFill>
                <a:latin typeface="Calibri"/>
              </a:rPr>
              <a:t>A Study of the Psalms (72)</a:t>
            </a:r>
            <a:endParaRPr lang="en-US" sz="1300" dirty="0">
              <a:solidFill>
                <a:prstClr val="black"/>
              </a:solidFill>
              <a:latin typeface="Calibri"/>
            </a:endParaRPr>
          </a:p>
        </p:txBody>
      </p:sp>
      <p:sp>
        <p:nvSpPr>
          <p:cNvPr id="5" name="Date Placeholder 4"/>
          <p:cNvSpPr>
            <a:spLocks noGrp="1"/>
          </p:cNvSpPr>
          <p:nvPr>
            <p:ph type="dt" idx="11"/>
          </p:nvPr>
        </p:nvSpPr>
        <p:spPr/>
        <p:txBody>
          <a:bodyPr/>
          <a:lstStyle/>
          <a:p>
            <a:pPr defTabSz="1187385">
              <a:defRPr/>
            </a:pPr>
            <a:r>
              <a:rPr lang="en-US" sz="1300">
                <a:solidFill>
                  <a:prstClr val="black"/>
                </a:solidFill>
                <a:latin typeface="Calibri"/>
              </a:rPr>
              <a:t>5/7/2023 am class</a:t>
            </a:r>
            <a:endParaRPr lang="en-US" sz="1300" dirty="0">
              <a:solidFill>
                <a:prstClr val="black"/>
              </a:solidFill>
              <a:latin typeface="Calibri"/>
            </a:endParaRPr>
          </a:p>
        </p:txBody>
      </p:sp>
      <p:sp>
        <p:nvSpPr>
          <p:cNvPr id="6" name="Footer Placeholder 5"/>
          <p:cNvSpPr>
            <a:spLocks noGrp="1"/>
          </p:cNvSpPr>
          <p:nvPr>
            <p:ph type="ftr" sz="quarter" idx="12"/>
          </p:nvPr>
        </p:nvSpPr>
        <p:spPr>
          <a:xfrm>
            <a:off x="1" y="10925804"/>
            <a:ext cx="8366786" cy="575147"/>
          </a:xfrm>
        </p:spPr>
        <p:txBody>
          <a:bodyPr/>
          <a:lstStyle/>
          <a:p>
            <a:pPr defTabSz="1187385">
              <a:defRPr/>
            </a:pPr>
            <a:r>
              <a:rPr lang="en-US" sz="500">
                <a:solidFill>
                  <a:srgbClr val="000000"/>
                </a:solidFill>
                <a:latin typeface="Calibri"/>
              </a:rPr>
              <a:t>Micky Galloway</a:t>
            </a:r>
            <a:endParaRPr lang="en-US" sz="500" dirty="0">
              <a:solidFill>
                <a:prstClr val="black"/>
              </a:solidFill>
              <a:latin typeface="Calibri"/>
            </a:endParaRPr>
          </a:p>
        </p:txBody>
      </p:sp>
      <p:sp>
        <p:nvSpPr>
          <p:cNvPr id="7" name="Slide Number Placeholder 6"/>
          <p:cNvSpPr>
            <a:spLocks noGrp="1"/>
          </p:cNvSpPr>
          <p:nvPr>
            <p:ph type="sldNum" sz="quarter" idx="13"/>
          </p:nvPr>
        </p:nvSpPr>
        <p:spPr>
          <a:xfrm>
            <a:off x="8366786" y="10925804"/>
            <a:ext cx="927491" cy="575147"/>
          </a:xfrm>
        </p:spPr>
        <p:txBody>
          <a:bodyPr/>
          <a:lstStyle/>
          <a:p>
            <a:pPr defTabSz="1187385">
              <a:defRPr/>
            </a:pPr>
            <a:fld id="{EC87E0CF-87F6-4B58-B8B8-DCAB2DAAF3CA}" type="slidenum">
              <a:rPr lang="en-US" sz="1300">
                <a:solidFill>
                  <a:prstClr val="black"/>
                </a:solidFill>
                <a:latin typeface="Calibri"/>
              </a:rPr>
              <a:pPr defTabSz="1187385">
                <a:defRPr/>
              </a:pPr>
              <a:t>1</a:t>
            </a:fld>
            <a:endParaRPr lang="en-US" sz="1300" dirty="0">
              <a:solidFill>
                <a:prstClr val="black"/>
              </a:solidFill>
              <a:latin typeface="Calibri"/>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595DF28C-D67D-68CA-5112-2A928E019A16}"/>
              </a:ext>
            </a:extLst>
          </p:cNvPr>
          <p:cNvSpPr>
            <a:spLocks noChangeArrowheads="1"/>
          </p:cNvSpPr>
          <p:nvPr/>
        </p:nvSpPr>
        <p:spPr bwMode="auto">
          <a:xfrm>
            <a:off x="414528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123" name="Rectangle 3">
            <a:extLst>
              <a:ext uri="{FF2B5EF4-FFF2-40B4-BE49-F238E27FC236}">
                <a16:creationId xmlns:a16="http://schemas.microsoft.com/office/drawing/2014/main" id="{431780D6-9CFB-0F5B-F1FD-61E204F5114C}"/>
              </a:ext>
            </a:extLst>
          </p:cNvPr>
          <p:cNvSpPr>
            <a:spLocks noChangeArrowheads="1"/>
          </p:cNvSpPr>
          <p:nvPr/>
        </p:nvSpPr>
        <p:spPr bwMode="auto">
          <a:xfrm>
            <a:off x="414528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137" tIns="0" rIns="20137" bIns="0" anchor="b"/>
          <a:lstStyle/>
          <a:p>
            <a:pPr algn="r"/>
            <a:r>
              <a:rPr lang="en-US" altLang="en-US" sz="1000" i="1"/>
              <a:t>1</a:t>
            </a:r>
          </a:p>
        </p:txBody>
      </p:sp>
      <p:sp>
        <p:nvSpPr>
          <p:cNvPr id="5124" name="Rectangle 4">
            <a:extLst>
              <a:ext uri="{FF2B5EF4-FFF2-40B4-BE49-F238E27FC236}">
                <a16:creationId xmlns:a16="http://schemas.microsoft.com/office/drawing/2014/main" id="{E4F25790-01F5-0B63-0472-8515D5AED288}"/>
              </a:ext>
            </a:extLst>
          </p:cNvPr>
          <p:cNvSpPr>
            <a:spLocks noChangeArrowheads="1"/>
          </p:cNvSpPr>
          <p:nvPr/>
        </p:nvSpPr>
        <p:spPr bwMode="auto">
          <a:xfrm>
            <a:off x="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125" name="Rectangle 5">
            <a:extLst>
              <a:ext uri="{FF2B5EF4-FFF2-40B4-BE49-F238E27FC236}">
                <a16:creationId xmlns:a16="http://schemas.microsoft.com/office/drawing/2014/main" id="{B4BAC39D-3C06-5C73-7F89-D84123CBDF04}"/>
              </a:ext>
            </a:extLst>
          </p:cNvPr>
          <p:cNvSpPr>
            <a:spLocks noChangeArrowheads="1"/>
          </p:cNvSpPr>
          <p:nvPr/>
        </p:nvSpPr>
        <p:spPr bwMode="auto">
          <a:xfrm>
            <a:off x="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126" name="Rectangle 6">
            <a:extLst>
              <a:ext uri="{FF2B5EF4-FFF2-40B4-BE49-F238E27FC236}">
                <a16:creationId xmlns:a16="http://schemas.microsoft.com/office/drawing/2014/main" id="{C2E945E9-C78E-5DDE-BF74-0633D6EC8D22}"/>
              </a:ext>
            </a:extLst>
          </p:cNvPr>
          <p:cNvSpPr>
            <a:spLocks noChangeArrowheads="1"/>
          </p:cNvSpPr>
          <p:nvPr/>
        </p:nvSpPr>
        <p:spPr bwMode="auto">
          <a:xfrm>
            <a:off x="414528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127" name="Rectangle 7">
            <a:extLst>
              <a:ext uri="{FF2B5EF4-FFF2-40B4-BE49-F238E27FC236}">
                <a16:creationId xmlns:a16="http://schemas.microsoft.com/office/drawing/2014/main" id="{267872CF-9B37-E493-0B9E-E21F6EA56A4B}"/>
              </a:ext>
            </a:extLst>
          </p:cNvPr>
          <p:cNvSpPr>
            <a:spLocks noChangeArrowheads="1"/>
          </p:cNvSpPr>
          <p:nvPr/>
        </p:nvSpPr>
        <p:spPr bwMode="auto">
          <a:xfrm>
            <a:off x="414528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137" tIns="0" rIns="20137" bIns="0" anchor="b"/>
          <a:lstStyle/>
          <a:p>
            <a:pPr algn="r"/>
            <a:r>
              <a:rPr lang="en-US" altLang="en-US" sz="1000" i="1"/>
              <a:t>1</a:t>
            </a:r>
          </a:p>
        </p:txBody>
      </p:sp>
      <p:sp>
        <p:nvSpPr>
          <p:cNvPr id="5128" name="Rectangle 8">
            <a:extLst>
              <a:ext uri="{FF2B5EF4-FFF2-40B4-BE49-F238E27FC236}">
                <a16:creationId xmlns:a16="http://schemas.microsoft.com/office/drawing/2014/main" id="{6B9F825D-5B0E-9141-156E-988509F4E11B}"/>
              </a:ext>
            </a:extLst>
          </p:cNvPr>
          <p:cNvSpPr>
            <a:spLocks noChangeArrowheads="1"/>
          </p:cNvSpPr>
          <p:nvPr/>
        </p:nvSpPr>
        <p:spPr bwMode="auto">
          <a:xfrm>
            <a:off x="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129" name="Rectangle 9">
            <a:extLst>
              <a:ext uri="{FF2B5EF4-FFF2-40B4-BE49-F238E27FC236}">
                <a16:creationId xmlns:a16="http://schemas.microsoft.com/office/drawing/2014/main" id="{B9A6EAC8-ABC7-DF90-8949-C7D3DE8BA80A}"/>
              </a:ext>
            </a:extLst>
          </p:cNvPr>
          <p:cNvSpPr>
            <a:spLocks noChangeArrowheads="1"/>
          </p:cNvSpPr>
          <p:nvPr/>
        </p:nvSpPr>
        <p:spPr bwMode="auto">
          <a:xfrm>
            <a:off x="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130" name="Rectangle 10">
            <a:extLst>
              <a:ext uri="{FF2B5EF4-FFF2-40B4-BE49-F238E27FC236}">
                <a16:creationId xmlns:a16="http://schemas.microsoft.com/office/drawing/2014/main" id="{3A883A36-5CC2-F37C-647E-64A4977A4EF7}"/>
              </a:ext>
            </a:extLst>
          </p:cNvPr>
          <p:cNvSpPr>
            <a:spLocks noGrp="1" noChangeArrowheads="1"/>
          </p:cNvSpPr>
          <p:nvPr>
            <p:ph type="body" idx="1"/>
          </p:nvPr>
        </p:nvSpPr>
        <p:spPr>
          <a:ln/>
        </p:spPr>
        <p:txBody>
          <a:bodyPr/>
          <a:lstStyle/>
          <a:p>
            <a:endParaRPr lang="en-US" altLang="en-US"/>
          </a:p>
        </p:txBody>
      </p:sp>
      <p:sp>
        <p:nvSpPr>
          <p:cNvPr id="5131" name="Rectangle 11">
            <a:extLst>
              <a:ext uri="{FF2B5EF4-FFF2-40B4-BE49-F238E27FC236}">
                <a16:creationId xmlns:a16="http://schemas.microsoft.com/office/drawing/2014/main" id="{D4AEA932-66CD-1AD6-F1F2-4319A52AA27F}"/>
              </a:ext>
            </a:extLst>
          </p:cNvPr>
          <p:cNvSpPr>
            <a:spLocks noGrp="1" noRot="1" noChangeAspect="1" noChangeArrowheads="1" noTextEdit="1"/>
          </p:cNvSpPr>
          <p:nvPr>
            <p:ph type="sldImg"/>
          </p:nvPr>
        </p:nvSpPr>
        <p:spPr>
          <a:xfrm>
            <a:off x="1265238" y="727075"/>
            <a:ext cx="4784725" cy="3587750"/>
          </a:xfrm>
          <a:ln cap="flat"/>
        </p:spPr>
      </p:sp>
      <p:sp>
        <p:nvSpPr>
          <p:cNvPr id="2" name="Date Placeholder 1">
            <a:extLst>
              <a:ext uri="{FF2B5EF4-FFF2-40B4-BE49-F238E27FC236}">
                <a16:creationId xmlns:a16="http://schemas.microsoft.com/office/drawing/2014/main" id="{2F2E56FC-7B39-8E44-142B-9CAF53B329DD}"/>
              </a:ext>
            </a:extLst>
          </p:cNvPr>
          <p:cNvSpPr>
            <a:spLocks noGrp="1"/>
          </p:cNvSpPr>
          <p:nvPr>
            <p:ph type="dt" idx="1"/>
          </p:nvPr>
        </p:nvSpPr>
        <p:spPr/>
        <p:txBody>
          <a:bodyPr/>
          <a:lstStyle/>
          <a:p>
            <a:r>
              <a:rPr lang="en-US"/>
              <a:t>5/7/2023 am class</a:t>
            </a:r>
          </a:p>
        </p:txBody>
      </p:sp>
      <p:sp>
        <p:nvSpPr>
          <p:cNvPr id="3" name="Footer Placeholder 2">
            <a:extLst>
              <a:ext uri="{FF2B5EF4-FFF2-40B4-BE49-F238E27FC236}">
                <a16:creationId xmlns:a16="http://schemas.microsoft.com/office/drawing/2014/main" id="{E433CC05-63FE-490B-5F33-CFF7892C8715}"/>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280D3F9C-C608-67DD-E48A-81A6777A6B9A}"/>
              </a:ext>
            </a:extLst>
          </p:cNvPr>
          <p:cNvSpPr>
            <a:spLocks noGrp="1"/>
          </p:cNvSpPr>
          <p:nvPr>
            <p:ph type="hdr" sz="quarter"/>
          </p:nvPr>
        </p:nvSpPr>
        <p:spPr/>
        <p:txBody>
          <a:bodyPr/>
          <a:lstStyle/>
          <a:p>
            <a:r>
              <a:rPr lang="en-US"/>
              <a:t>A Study of the Psalms (72)</a:t>
            </a: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2">
            <a:extLst>
              <a:ext uri="{FF2B5EF4-FFF2-40B4-BE49-F238E27FC236}">
                <a16:creationId xmlns:a16="http://schemas.microsoft.com/office/drawing/2014/main" id="{2021C712-C5D5-8715-0D17-D5A4A884B058}"/>
              </a:ext>
            </a:extLst>
          </p:cNvPr>
          <p:cNvSpPr>
            <a:spLocks noChangeArrowheads="1"/>
          </p:cNvSpPr>
          <p:nvPr/>
        </p:nvSpPr>
        <p:spPr bwMode="auto">
          <a:xfrm>
            <a:off x="414528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0179" name="Rectangle 3">
            <a:extLst>
              <a:ext uri="{FF2B5EF4-FFF2-40B4-BE49-F238E27FC236}">
                <a16:creationId xmlns:a16="http://schemas.microsoft.com/office/drawing/2014/main" id="{E7950664-26D9-ED9A-9C21-EFBAD1DB6801}"/>
              </a:ext>
            </a:extLst>
          </p:cNvPr>
          <p:cNvSpPr>
            <a:spLocks noChangeArrowheads="1"/>
          </p:cNvSpPr>
          <p:nvPr/>
        </p:nvSpPr>
        <p:spPr bwMode="auto">
          <a:xfrm>
            <a:off x="414528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137" tIns="0" rIns="20137" bIns="0" anchor="b"/>
          <a:lstStyle/>
          <a:p>
            <a:pPr algn="r"/>
            <a:r>
              <a:rPr lang="en-US" altLang="en-US" sz="1000" i="1"/>
              <a:t>1</a:t>
            </a:r>
          </a:p>
        </p:txBody>
      </p:sp>
      <p:sp>
        <p:nvSpPr>
          <p:cNvPr id="50180" name="Rectangle 4">
            <a:extLst>
              <a:ext uri="{FF2B5EF4-FFF2-40B4-BE49-F238E27FC236}">
                <a16:creationId xmlns:a16="http://schemas.microsoft.com/office/drawing/2014/main" id="{4487493F-A252-B7F5-218A-C870E26079BC}"/>
              </a:ext>
            </a:extLst>
          </p:cNvPr>
          <p:cNvSpPr>
            <a:spLocks noChangeArrowheads="1"/>
          </p:cNvSpPr>
          <p:nvPr/>
        </p:nvSpPr>
        <p:spPr bwMode="auto">
          <a:xfrm>
            <a:off x="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0181" name="Rectangle 5">
            <a:extLst>
              <a:ext uri="{FF2B5EF4-FFF2-40B4-BE49-F238E27FC236}">
                <a16:creationId xmlns:a16="http://schemas.microsoft.com/office/drawing/2014/main" id="{6307C532-764D-3B47-2081-F3C38F3C4433}"/>
              </a:ext>
            </a:extLst>
          </p:cNvPr>
          <p:cNvSpPr>
            <a:spLocks noChangeArrowheads="1"/>
          </p:cNvSpPr>
          <p:nvPr/>
        </p:nvSpPr>
        <p:spPr bwMode="auto">
          <a:xfrm>
            <a:off x="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0182" name="Rectangle 6">
            <a:extLst>
              <a:ext uri="{FF2B5EF4-FFF2-40B4-BE49-F238E27FC236}">
                <a16:creationId xmlns:a16="http://schemas.microsoft.com/office/drawing/2014/main" id="{A2F0EB1E-9765-561C-F4B1-28EAD7D26CC5}"/>
              </a:ext>
            </a:extLst>
          </p:cNvPr>
          <p:cNvSpPr>
            <a:spLocks noChangeArrowheads="1"/>
          </p:cNvSpPr>
          <p:nvPr/>
        </p:nvSpPr>
        <p:spPr bwMode="auto">
          <a:xfrm>
            <a:off x="414528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0183" name="Rectangle 7">
            <a:extLst>
              <a:ext uri="{FF2B5EF4-FFF2-40B4-BE49-F238E27FC236}">
                <a16:creationId xmlns:a16="http://schemas.microsoft.com/office/drawing/2014/main" id="{9DE60566-88BF-7896-4C5F-C3ABBCFABDEB}"/>
              </a:ext>
            </a:extLst>
          </p:cNvPr>
          <p:cNvSpPr>
            <a:spLocks noChangeArrowheads="1"/>
          </p:cNvSpPr>
          <p:nvPr/>
        </p:nvSpPr>
        <p:spPr bwMode="auto">
          <a:xfrm>
            <a:off x="414528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20137" tIns="0" rIns="20137" bIns="0" anchor="b"/>
          <a:lstStyle/>
          <a:p>
            <a:pPr algn="r"/>
            <a:r>
              <a:rPr lang="en-US" altLang="en-US" sz="1000" i="1"/>
              <a:t>1</a:t>
            </a:r>
          </a:p>
        </p:txBody>
      </p:sp>
      <p:sp>
        <p:nvSpPr>
          <p:cNvPr id="50184" name="Rectangle 8">
            <a:extLst>
              <a:ext uri="{FF2B5EF4-FFF2-40B4-BE49-F238E27FC236}">
                <a16:creationId xmlns:a16="http://schemas.microsoft.com/office/drawing/2014/main" id="{7E63353A-5F58-EF98-7407-6A0D85B3F717}"/>
              </a:ext>
            </a:extLst>
          </p:cNvPr>
          <p:cNvSpPr>
            <a:spLocks noChangeArrowheads="1"/>
          </p:cNvSpPr>
          <p:nvPr/>
        </p:nvSpPr>
        <p:spPr bwMode="auto">
          <a:xfrm>
            <a:off x="0" y="912114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0185" name="Rectangle 9">
            <a:extLst>
              <a:ext uri="{FF2B5EF4-FFF2-40B4-BE49-F238E27FC236}">
                <a16:creationId xmlns:a16="http://schemas.microsoft.com/office/drawing/2014/main" id="{B2445EEC-9486-9A92-B2C4-127B8EB6DCF3}"/>
              </a:ext>
            </a:extLst>
          </p:cNvPr>
          <p:cNvSpPr>
            <a:spLocks noChangeArrowheads="1"/>
          </p:cNvSpPr>
          <p:nvPr/>
        </p:nvSpPr>
        <p:spPr bwMode="auto">
          <a:xfrm>
            <a:off x="0" y="1"/>
            <a:ext cx="3169920" cy="4800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6657" tIns="48329" rIns="96657" bIns="48329" anchor="ctr"/>
          <a:lstStyle/>
          <a:p>
            <a:endParaRPr lang="en-US"/>
          </a:p>
        </p:txBody>
      </p:sp>
      <p:sp>
        <p:nvSpPr>
          <p:cNvPr id="50186" name="Rectangle 10">
            <a:extLst>
              <a:ext uri="{FF2B5EF4-FFF2-40B4-BE49-F238E27FC236}">
                <a16:creationId xmlns:a16="http://schemas.microsoft.com/office/drawing/2014/main" id="{A641DF8D-64E5-3775-A51B-394738760932}"/>
              </a:ext>
            </a:extLst>
          </p:cNvPr>
          <p:cNvSpPr>
            <a:spLocks noGrp="1" noChangeArrowheads="1"/>
          </p:cNvSpPr>
          <p:nvPr>
            <p:ph type="body" idx="1"/>
          </p:nvPr>
        </p:nvSpPr>
        <p:spPr>
          <a:ln/>
        </p:spPr>
        <p:txBody>
          <a:bodyPr/>
          <a:lstStyle/>
          <a:p>
            <a:endParaRPr lang="en-US" altLang="en-US"/>
          </a:p>
        </p:txBody>
      </p:sp>
      <p:sp>
        <p:nvSpPr>
          <p:cNvPr id="50187" name="Rectangle 11">
            <a:extLst>
              <a:ext uri="{FF2B5EF4-FFF2-40B4-BE49-F238E27FC236}">
                <a16:creationId xmlns:a16="http://schemas.microsoft.com/office/drawing/2014/main" id="{B0CD72B9-659C-4792-245A-71D06527CEA6}"/>
              </a:ext>
            </a:extLst>
          </p:cNvPr>
          <p:cNvSpPr>
            <a:spLocks noGrp="1" noRot="1" noChangeAspect="1" noChangeArrowheads="1" noTextEdit="1"/>
          </p:cNvSpPr>
          <p:nvPr>
            <p:ph type="sldImg"/>
          </p:nvPr>
        </p:nvSpPr>
        <p:spPr>
          <a:xfrm>
            <a:off x="1265238" y="727075"/>
            <a:ext cx="4784725" cy="3587750"/>
          </a:xfrm>
          <a:ln cap="flat"/>
        </p:spPr>
      </p:sp>
      <p:sp>
        <p:nvSpPr>
          <p:cNvPr id="2" name="Date Placeholder 1">
            <a:extLst>
              <a:ext uri="{FF2B5EF4-FFF2-40B4-BE49-F238E27FC236}">
                <a16:creationId xmlns:a16="http://schemas.microsoft.com/office/drawing/2014/main" id="{44C4547D-E523-AF6B-EBDD-7EEB77FFC995}"/>
              </a:ext>
            </a:extLst>
          </p:cNvPr>
          <p:cNvSpPr>
            <a:spLocks noGrp="1"/>
          </p:cNvSpPr>
          <p:nvPr>
            <p:ph type="dt" idx="1"/>
          </p:nvPr>
        </p:nvSpPr>
        <p:spPr/>
        <p:txBody>
          <a:bodyPr/>
          <a:lstStyle/>
          <a:p>
            <a:r>
              <a:rPr lang="en-US"/>
              <a:t>5/7/2023 am class</a:t>
            </a:r>
          </a:p>
        </p:txBody>
      </p:sp>
      <p:sp>
        <p:nvSpPr>
          <p:cNvPr id="3" name="Footer Placeholder 2">
            <a:extLst>
              <a:ext uri="{FF2B5EF4-FFF2-40B4-BE49-F238E27FC236}">
                <a16:creationId xmlns:a16="http://schemas.microsoft.com/office/drawing/2014/main" id="{E273D631-2299-C308-49CA-0CB3B953FCB0}"/>
              </a:ext>
            </a:extLst>
          </p:cNvPr>
          <p:cNvSpPr>
            <a:spLocks noGrp="1"/>
          </p:cNvSpPr>
          <p:nvPr>
            <p:ph type="ftr" sz="quarter" idx="4"/>
          </p:nvPr>
        </p:nvSpPr>
        <p:spPr/>
        <p:txBody>
          <a:bodyPr/>
          <a:lstStyle/>
          <a:p>
            <a:r>
              <a:rPr lang="en-US"/>
              <a:t>Micky Galloway</a:t>
            </a:r>
          </a:p>
        </p:txBody>
      </p:sp>
      <p:sp>
        <p:nvSpPr>
          <p:cNvPr id="4" name="Header Placeholder 3">
            <a:extLst>
              <a:ext uri="{FF2B5EF4-FFF2-40B4-BE49-F238E27FC236}">
                <a16:creationId xmlns:a16="http://schemas.microsoft.com/office/drawing/2014/main" id="{9AB87169-B40D-BDDB-348F-66DFC1B611D0}"/>
              </a:ext>
            </a:extLst>
          </p:cNvPr>
          <p:cNvSpPr>
            <a:spLocks noGrp="1"/>
          </p:cNvSpPr>
          <p:nvPr>
            <p:ph type="hdr" sz="quarter"/>
          </p:nvPr>
        </p:nvSpPr>
        <p:spPr/>
        <p:txBody>
          <a:bodyPr/>
          <a:lstStyle/>
          <a:p>
            <a:r>
              <a:rPr lang="en-US"/>
              <a:t>A Study of the Psalms (72)</a:t>
            </a: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089" y="69852"/>
            <a:ext cx="9013825" cy="6691313"/>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3500" y="1449390"/>
            <a:ext cx="9020175" cy="15271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3500" y="1397000"/>
            <a:ext cx="9020175" cy="12065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10" name="Rectangle 9"/>
          <p:cNvSpPr/>
          <p:nvPr/>
        </p:nvSpPr>
        <p:spPr>
          <a:xfrm>
            <a:off x="63500" y="2976565"/>
            <a:ext cx="9020175" cy="1111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8" name="Title 7"/>
          <p:cNvSpPr>
            <a:spLocks noGrp="1"/>
          </p:cNvSpPr>
          <p:nvPr>
            <p:ph type="ctrTitle"/>
          </p:nvPr>
        </p:nvSpPr>
        <p:spPr>
          <a:xfrm>
            <a:off x="457200" y="1505932"/>
            <a:ext cx="8229600" cy="1470025"/>
          </a:xfrm>
        </p:spPr>
        <p:txBody>
          <a:bodyPr anchor="ctr"/>
          <a:lstStyle>
            <a:lvl1pPr algn="ctr">
              <a:defRPr lang="en-US" dirty="0">
                <a:solidFill>
                  <a:srgbClr val="FFFFFF"/>
                </a:solidFill>
              </a:defRPr>
            </a:lvl1pPr>
          </a:lstStyle>
          <a:p>
            <a:r>
              <a:rPr lang="en-US"/>
              <a:t>Click to edit Master title style</a:t>
            </a:r>
          </a:p>
        </p:txBody>
      </p:sp>
      <p:sp>
        <p:nvSpPr>
          <p:cNvPr id="11" name="Date Placeholder 27"/>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12" name="Footer Placeholder 16"/>
          <p:cNvSpPr>
            <a:spLocks noGrp="1"/>
          </p:cNvSpPr>
          <p:nvPr>
            <p:ph type="ftr" sz="quarter" idx="11"/>
          </p:nvPr>
        </p:nvSpPr>
        <p:spPr/>
        <p:txBody>
          <a:bodyPr/>
          <a:lstStyle>
            <a:lvl1pPr>
              <a:defRPr/>
            </a:lvl1pPr>
          </a:lstStyle>
          <a:p>
            <a:endParaRPr lang="en-US"/>
          </a:p>
        </p:txBody>
      </p:sp>
      <p:sp>
        <p:nvSpPr>
          <p:cNvPr id="13" name="Slide Number Placeholder 28"/>
          <p:cNvSpPr>
            <a:spLocks noGrp="1"/>
          </p:cNvSpPr>
          <p:nvPr>
            <p:ph type="sldNum" sz="quarter" idx="12"/>
          </p:nvPr>
        </p:nvSpPr>
        <p:spPr/>
        <p:txBody>
          <a:bodyPr/>
          <a:lstStyle>
            <a:lvl1pPr>
              <a:defRPr sz="1400">
                <a:solidFill>
                  <a:srgbClr val="FFFFFF"/>
                </a:solidFill>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51894499"/>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260226557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3"/>
            <a:ext cx="201168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914400" y="274642"/>
            <a:ext cx="55626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9297329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8" name="Content Placeholder 7"/>
          <p:cNvSpPr>
            <a:spLocks noGrp="1"/>
          </p:cNvSpPr>
          <p:nvPr>
            <p:ph sz="quarter" idx="1"/>
          </p:nvPr>
        </p:nvSpPr>
        <p:spPr>
          <a:xfrm>
            <a:off x="914400" y="1447800"/>
            <a:ext cx="777240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5" name="Footer Placeholder 2"/>
          <p:cNvSpPr>
            <a:spLocks noGrp="1"/>
          </p:cNvSpPr>
          <p:nvPr>
            <p:ph type="ftr" sz="quarter" idx="11"/>
          </p:nvPr>
        </p:nvSpPr>
        <p:spPr/>
        <p:txBody>
          <a:bodyPr/>
          <a:lstStyle>
            <a:lvl1pPr>
              <a:defRPr/>
            </a:lvl1pPr>
          </a:lstStyle>
          <a:p>
            <a:endParaRPr lang="en-US"/>
          </a:p>
        </p:txBody>
      </p:sp>
      <p:sp>
        <p:nvSpPr>
          <p:cNvPr id="6"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7462711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blipFill dpi="0" rotWithShape="0">
          <a:blip r:embed="rId2" cstate="print"/>
          <a:srcRect/>
          <a:stretch>
            <a:fillRect/>
          </a:stretch>
        </a:blipFill>
        <a:effectLst/>
      </p:bgPr>
    </p:bg>
    <p:spTree>
      <p:nvGrpSpPr>
        <p:cNvPr id="1" name=""/>
        <p:cNvGrpSpPr/>
        <p:nvPr/>
      </p:nvGrpSpPr>
      <p:grpSpPr>
        <a:xfrm>
          <a:off x="0" y="0"/>
          <a:ext cx="0" cy="0"/>
          <a:chOff x="0" y="0"/>
          <a:chExt cx="0" cy="0"/>
        </a:xfrm>
      </p:grpSpPr>
      <p:sp>
        <p:nvSpPr>
          <p:cNvPr id="4" name="Rectangle 3"/>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5" name="Rounded Rectangle 4"/>
          <p:cNvSpPr/>
          <p:nvPr/>
        </p:nvSpPr>
        <p:spPr>
          <a:xfrm>
            <a:off x="65313" y="69757"/>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flipV="1">
            <a:off x="69851" y="2376490"/>
            <a:ext cx="901382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9851" y="2341565"/>
            <a:ext cx="901382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8" name="Rectangle 7"/>
          <p:cNvSpPr/>
          <p:nvPr/>
        </p:nvSpPr>
        <p:spPr>
          <a:xfrm>
            <a:off x="68264" y="2468565"/>
            <a:ext cx="9015412" cy="4603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722313" y="952502"/>
            <a:ext cx="7772400" cy="1362075"/>
          </a:xfrm>
        </p:spPr>
        <p:txBody>
          <a:bodyPr/>
          <a:lstStyle>
            <a:lvl1pPr algn="l">
              <a:buNone/>
              <a:defRPr sz="4000" b="0" cap="none"/>
            </a:lvl1pPr>
          </a:lstStyle>
          <a:p>
            <a:r>
              <a:rPr lang="en-US"/>
              <a:t>Click to edit Master title style</a:t>
            </a:r>
          </a:p>
        </p:txBody>
      </p:sp>
      <p:sp>
        <p:nvSpPr>
          <p:cNvPr id="3" name="Text Placeholder 2"/>
          <p:cNvSpPr>
            <a:spLocks noGrp="1"/>
          </p:cNvSpPr>
          <p:nvPr>
            <p:ph type="body" idx="1"/>
          </p:nvPr>
        </p:nvSpPr>
        <p:spPr>
          <a:xfrm>
            <a:off x="722313" y="2547938"/>
            <a:ext cx="7772400" cy="1338262"/>
          </a:xfrm>
        </p:spPr>
        <p:txBody>
          <a:bodyPr/>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9" name="Date Placeholder 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10" name="Footer Placeholder 4"/>
          <p:cNvSpPr>
            <a:spLocks noGrp="1"/>
          </p:cNvSpPr>
          <p:nvPr>
            <p:ph type="ftr" sz="quarter" idx="11"/>
          </p:nvPr>
        </p:nvSpPr>
        <p:spPr>
          <a:xfrm>
            <a:off x="800100" y="6172200"/>
            <a:ext cx="4000500" cy="457200"/>
          </a:xfrm>
        </p:spPr>
        <p:txBody>
          <a:bodyPr/>
          <a:lstStyle>
            <a:lvl1pPr>
              <a:defRPr/>
            </a:lvl1pPr>
          </a:lstStyle>
          <a:p>
            <a:endParaRPr lang="en-US"/>
          </a:p>
        </p:txBody>
      </p:sp>
      <p:sp>
        <p:nvSpPr>
          <p:cNvPr id="11" name="Slide Number Placeholder 5"/>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365443545"/>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9" name="Content Placeholder 8"/>
          <p:cNvSpPr>
            <a:spLocks noGrp="1"/>
          </p:cNvSpPr>
          <p:nvPr>
            <p:ph sz="quarter" idx="1"/>
          </p:nvPr>
        </p:nvSpPr>
        <p:spPr>
          <a:xfrm>
            <a:off x="91440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Content Placeholder 10"/>
          <p:cNvSpPr>
            <a:spLocks noGrp="1"/>
          </p:cNvSpPr>
          <p:nvPr>
            <p:ph sz="quarter" idx="2"/>
          </p:nvPr>
        </p:nvSpPr>
        <p:spPr>
          <a:xfrm>
            <a:off x="4933950" y="1447800"/>
            <a:ext cx="3749040" cy="4572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6" name="Footer Placeholder 2"/>
          <p:cNvSpPr>
            <a:spLocks noGrp="1"/>
          </p:cNvSpPr>
          <p:nvPr>
            <p:ph type="ftr" sz="quarter" idx="11"/>
          </p:nvPr>
        </p:nvSpPr>
        <p:spPr/>
        <p:txBody>
          <a:bodyPr/>
          <a:lstStyle>
            <a:lvl1pPr>
              <a:defRPr/>
            </a:lvl1pPr>
          </a:lstStyle>
          <a:p>
            <a:endParaRPr lang="en-US"/>
          </a:p>
        </p:txBody>
      </p:sp>
      <p:sp>
        <p:nvSpPr>
          <p:cNvPr id="7"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40139693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anchor="b">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11" name="Content Placeholder 10"/>
          <p:cNvSpPr>
            <a:spLocks noGrp="1"/>
          </p:cNvSpPr>
          <p:nvPr>
            <p:ph sz="half" idx="2"/>
          </p:nvPr>
        </p:nvSpPr>
        <p:spPr>
          <a:xfrm>
            <a:off x="9144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Content Placeholder 12"/>
          <p:cNvSpPr>
            <a:spLocks noGrp="1"/>
          </p:cNvSpPr>
          <p:nvPr>
            <p:ph sz="half" idx="4"/>
          </p:nvPr>
        </p:nvSpPr>
        <p:spPr>
          <a:xfrm>
            <a:off x="4953000" y="2247900"/>
            <a:ext cx="3733800" cy="3886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8" name="Footer Placeholder 2"/>
          <p:cNvSpPr>
            <a:spLocks noGrp="1"/>
          </p:cNvSpPr>
          <p:nvPr>
            <p:ph type="ftr" sz="quarter" idx="11"/>
          </p:nvPr>
        </p:nvSpPr>
        <p:spPr/>
        <p:txBody>
          <a:bodyPr/>
          <a:lstStyle>
            <a:lvl1pPr>
              <a:defRPr/>
            </a:lvl1pPr>
          </a:lstStyle>
          <a:p>
            <a:endParaRPr lang="en-US"/>
          </a:p>
        </p:txBody>
      </p:sp>
      <p:sp>
        <p:nvSpPr>
          <p:cNvPr id="9"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601139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4" name="Footer Placeholder 2"/>
          <p:cNvSpPr>
            <a:spLocks noGrp="1"/>
          </p:cNvSpPr>
          <p:nvPr>
            <p:ph type="ftr" sz="quarter" idx="11"/>
          </p:nvPr>
        </p:nvSpPr>
        <p:spPr/>
        <p:txBody>
          <a:bodyPr/>
          <a:lstStyle>
            <a:lvl1pPr>
              <a:defRPr/>
            </a:lvl1pPr>
          </a:lstStyle>
          <a:p>
            <a:endParaRPr lang="en-US"/>
          </a:p>
        </p:txBody>
      </p:sp>
      <p:sp>
        <p:nvSpPr>
          <p:cNvPr id="5"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06476452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22"/>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1901830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useBgFill="1">
        <p:nvSpPr>
          <p:cNvPr id="6" name="Rounded Rectangle 5"/>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273050"/>
            <a:ext cx="7772400" cy="1143000"/>
          </a:xfrm>
        </p:spPr>
        <p:txBody>
          <a:bodyPr/>
          <a:lstStyle>
            <a:lvl1pPr algn="l">
              <a:buNone/>
              <a:defRPr sz="4000" b="0"/>
            </a:lvl1pPr>
          </a:lstStyle>
          <a:p>
            <a:r>
              <a:rPr lang="en-US"/>
              <a:t>Click to edit Master title style</a:t>
            </a:r>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11" name="Content Placeholder 10"/>
          <p:cNvSpPr>
            <a:spLocks noGrp="1"/>
          </p:cNvSpPr>
          <p:nvPr>
            <p:ph sz="quarter" idx="1"/>
          </p:nvPr>
        </p:nvSpPr>
        <p:spPr>
          <a:xfrm>
            <a:off x="2971800" y="1600200"/>
            <a:ext cx="5715000" cy="4495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4"/>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8" name="Footer Placeholder 5"/>
          <p:cNvSpPr>
            <a:spLocks noGrp="1"/>
          </p:cNvSpPr>
          <p:nvPr>
            <p:ph type="ftr" sz="quarter" idx="11"/>
          </p:nvPr>
        </p:nvSpPr>
        <p:spPr/>
        <p:txBody>
          <a:bodyPr/>
          <a:lstStyle>
            <a:lvl1pPr>
              <a:defRPr/>
            </a:lvl1pPr>
          </a:lstStyle>
          <a:p>
            <a:endParaRPr lang="en-US"/>
          </a:p>
        </p:txBody>
      </p:sp>
      <p:sp>
        <p:nvSpPr>
          <p:cNvPr id="9" name="Slide Number Placeholder 6"/>
          <p:cNvSpPr>
            <a:spLocks noGrp="1"/>
          </p:cNvSpPr>
          <p:nvPr>
            <p:ph type="sldNum" sz="quarter" idx="12"/>
          </p:nvPr>
        </p:nvSpPr>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35434726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5" name="Rectangle 4"/>
          <p:cNvSpPr/>
          <p:nvPr/>
        </p:nvSpPr>
        <p:spPr>
          <a:xfrm flipV="1">
            <a:off x="68264" y="4683127"/>
            <a:ext cx="9007475" cy="92075"/>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6" name="Rectangle 5"/>
          <p:cNvSpPr/>
          <p:nvPr/>
        </p:nvSpPr>
        <p:spPr>
          <a:xfrm>
            <a:off x="68264" y="4649790"/>
            <a:ext cx="9007475" cy="46037"/>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7" name="Rectangle 6"/>
          <p:cNvSpPr/>
          <p:nvPr/>
        </p:nvSpPr>
        <p:spPr>
          <a:xfrm>
            <a:off x="68264" y="4773615"/>
            <a:ext cx="9007475" cy="47625"/>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lang="en-US"/>
              <a:t>Click to edit Master title style</a:t>
            </a:r>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a:r>
              <a:rPr lang="en-US"/>
              <a:t>Click to edit Master text styles</a:t>
            </a:r>
          </a:p>
        </p:txBody>
      </p:sp>
      <p:sp>
        <p:nvSpPr>
          <p:cNvPr id="3" name="Picture Placeholder 2"/>
          <p:cNvSpPr>
            <a:spLocks noGrp="1"/>
          </p:cNvSpPr>
          <p:nvPr>
            <p:ph type="pic" idx="1"/>
          </p:nvPr>
        </p:nvSpPr>
        <p:spPr>
          <a:xfrm>
            <a:off x="68309" y="66677"/>
            <a:ext cx="9001873" cy="4581525"/>
          </a:xfrm>
          <a:prstGeom prst="round2SameRect">
            <a:avLst>
              <a:gd name="adj1" fmla="val 7101"/>
              <a:gd name="adj2" fmla="val 0"/>
            </a:avLst>
          </a:prstGeom>
          <a:solidFill>
            <a:schemeClr val="bg2"/>
          </a:solidFill>
          <a:ln w="6350">
            <a:solidFill>
              <a:schemeClr val="tx1"/>
            </a:solidFill>
          </a:ln>
        </p:spPr>
        <p:txBody>
          <a:bodyPr>
            <a:normAutofit/>
          </a:bodyPr>
          <a:lstStyle>
            <a:lvl1pPr marL="0" indent="0">
              <a:buNone/>
              <a:defRPr sz="3200"/>
            </a:lvl1pPr>
          </a:lstStyle>
          <a:p>
            <a:pPr lvl="0"/>
            <a:r>
              <a:rPr lang="en-US" noProof="0"/>
              <a:t>Click icon to add picture</a:t>
            </a:r>
            <a:endParaRPr lang="en-US" noProof="0" dirty="0"/>
          </a:p>
        </p:txBody>
      </p:sp>
      <p:sp>
        <p:nvSpPr>
          <p:cNvPr id="8" name="Date Placeholder 4"/>
          <p:cNvSpPr>
            <a:spLocks noGrp="1"/>
          </p:cNvSpPr>
          <p:nvPr>
            <p:ph type="dt" sz="half" idx="10"/>
          </p:nvPr>
        </p:nvSpPr>
        <p:spPr/>
        <p:txBody>
          <a:bodyPr/>
          <a:lstStyle>
            <a:lvl1pPr>
              <a:defRPr/>
            </a:lvl1pPr>
          </a:lstStyle>
          <a:p>
            <a:fld id="{A4FC9C30-F0C9-47ED-A7BD-FA1A1DA2F398}" type="datetimeFigureOut">
              <a:rPr lang="en-US" smtClean="0"/>
              <a:t>5/13/2023</a:t>
            </a:fld>
            <a:endParaRPr lang="en-US"/>
          </a:p>
        </p:txBody>
      </p:sp>
      <p:sp>
        <p:nvSpPr>
          <p:cNvPr id="9" name="Footer Placeholder 5"/>
          <p:cNvSpPr>
            <a:spLocks noGrp="1"/>
          </p:cNvSpPr>
          <p:nvPr>
            <p:ph type="ftr" sz="quarter" idx="11"/>
          </p:nvPr>
        </p:nvSpPr>
        <p:spPr>
          <a:xfrm>
            <a:off x="914400" y="6172200"/>
            <a:ext cx="3886200" cy="457200"/>
          </a:xfrm>
        </p:spPr>
        <p:txBody>
          <a:bodyPr/>
          <a:lstStyle>
            <a:lvl1pPr>
              <a:defRPr/>
            </a:lvl1pPr>
          </a:lstStyle>
          <a:p>
            <a:endParaRPr lang="en-US"/>
          </a:p>
        </p:txBody>
      </p:sp>
      <p:sp>
        <p:nvSpPr>
          <p:cNvPr id="10" name="Slide Number Placeholder 6"/>
          <p:cNvSpPr>
            <a:spLocks noGrp="1"/>
          </p:cNvSpPr>
          <p:nvPr>
            <p:ph type="sldNum" sz="quarter" idx="12"/>
          </p:nvPr>
        </p:nvSpPr>
        <p:spPr>
          <a:xfrm>
            <a:off x="146050" y="6208713"/>
            <a:ext cx="457200" cy="457200"/>
          </a:xfrm>
        </p:spPr>
        <p:txBody>
          <a:bodyPr/>
          <a:lstStyle>
            <a:lvl1pPr>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217637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useBgFill="1">
        <p:nvSpPr>
          <p:cNvPr id="8" name="Rounded Rectangle 7"/>
          <p:cNvSpPr/>
          <p:nvPr/>
        </p:nvSpPr>
        <p:spPr>
          <a:xfrm>
            <a:off x="63501" y="69850"/>
            <a:ext cx="9013825" cy="6692900"/>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hangingPunct="1">
              <a:defRPr/>
            </a:pPr>
            <a:endParaRPr lang="en-US" sz="1800"/>
          </a:p>
        </p:txBody>
      </p:sp>
      <p:sp>
        <p:nvSpPr>
          <p:cNvPr id="1028" name="Title Placeholder 21"/>
          <p:cNvSpPr>
            <a:spLocks noGrp="1"/>
          </p:cNvSpPr>
          <p:nvPr>
            <p:ph type="title"/>
          </p:nvPr>
        </p:nvSpPr>
        <p:spPr bwMode="auto">
          <a:xfrm>
            <a:off x="914400" y="274638"/>
            <a:ext cx="7772400" cy="1143000"/>
          </a:xfrm>
          <a:prstGeom prst="rect">
            <a:avLst/>
          </a:prstGeom>
          <a:noFill/>
          <a:ln w="9525">
            <a:noFill/>
            <a:miter lim="800000"/>
            <a:headEnd/>
            <a:tailEnd/>
          </a:ln>
        </p:spPr>
        <p:txBody>
          <a:bodyPr vert="horz" wrap="square" lIns="91440" tIns="45720" rIns="91440" bIns="91440" numCol="1" anchor="b" anchorCtr="0" compatLnSpc="1">
            <a:prstTxWarp prst="textNoShape">
              <a:avLst/>
            </a:prstTxWarp>
          </a:bodyPr>
          <a:lstStyle/>
          <a:p>
            <a:pPr lvl="0"/>
            <a:r>
              <a:rPr lang="en-US" altLang="en-US"/>
              <a:t>Click to edit Master title style</a:t>
            </a:r>
          </a:p>
        </p:txBody>
      </p:sp>
      <p:sp>
        <p:nvSpPr>
          <p:cNvPr id="1029" name="Text Placeholder 12"/>
          <p:cNvSpPr>
            <a:spLocks noGrp="1"/>
          </p:cNvSpPr>
          <p:nvPr>
            <p:ph type="body" idx="1"/>
          </p:nvPr>
        </p:nvSpPr>
        <p:spPr bwMode="auto">
          <a:xfrm>
            <a:off x="914400" y="1447800"/>
            <a:ext cx="7772400" cy="4572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A4FC9C30-F0C9-47ED-A7BD-FA1A1DA2F398}" type="datetimeFigureOut">
              <a:rPr lang="en-US" smtClean="0"/>
              <a:t>5/13/2023</a:t>
            </a:fld>
            <a:endParaRPr lang="en-US"/>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a:p>
        </p:txBody>
      </p:sp>
      <p:sp>
        <p:nvSpPr>
          <p:cNvPr id="23" name="Slide Number Placeholder 22"/>
          <p:cNvSpPr>
            <a:spLocks noGrp="1"/>
          </p:cNvSpPr>
          <p:nvPr>
            <p:ph type="sldNum" sz="quarter" idx="4"/>
          </p:nvPr>
        </p:nvSpPr>
        <p:spPr>
          <a:xfrm>
            <a:off x="146050"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A182CD3E-5D93-4FFF-9434-CF5AF12EECCF}" type="slidenum">
              <a:rPr lang="en-US" smtClean="0"/>
              <a:t>‹#›</a:t>
            </a:fld>
            <a:endParaRPr lang="en-US"/>
          </a:p>
        </p:txBody>
      </p:sp>
    </p:spTree>
    <p:extLst>
      <p:ext uri="{BB962C8B-B14F-4D97-AF65-F5344CB8AC3E}">
        <p14:creationId xmlns:p14="http://schemas.microsoft.com/office/powerpoint/2010/main" val="159399952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fontAlgn="base" hangingPunct="1">
        <a:spcBef>
          <a:spcPct val="0"/>
        </a:spcBef>
        <a:spcAft>
          <a:spcPct val="0"/>
        </a:spcAft>
        <a:defRPr sz="4000" kern="1200">
          <a:solidFill>
            <a:schemeClr val="tx2"/>
          </a:solidFill>
          <a:latin typeface="+mj-lt"/>
          <a:ea typeface="+mj-ea"/>
          <a:cs typeface="+mj-cs"/>
        </a:defRPr>
      </a:lvl1pPr>
      <a:lvl2pPr algn="l" rtl="0" eaLnBrk="1" fontAlgn="base" hangingPunct="1">
        <a:spcBef>
          <a:spcPct val="0"/>
        </a:spcBef>
        <a:spcAft>
          <a:spcPct val="0"/>
        </a:spcAft>
        <a:defRPr sz="4000">
          <a:solidFill>
            <a:schemeClr val="tx2"/>
          </a:solidFill>
          <a:latin typeface="Franklin Gothic Book" pitchFamily="34" charset="0"/>
        </a:defRPr>
      </a:lvl2pPr>
      <a:lvl3pPr algn="l" rtl="0" eaLnBrk="1" fontAlgn="base" hangingPunct="1">
        <a:spcBef>
          <a:spcPct val="0"/>
        </a:spcBef>
        <a:spcAft>
          <a:spcPct val="0"/>
        </a:spcAft>
        <a:defRPr sz="4000">
          <a:solidFill>
            <a:schemeClr val="tx2"/>
          </a:solidFill>
          <a:latin typeface="Franklin Gothic Book" pitchFamily="34" charset="0"/>
        </a:defRPr>
      </a:lvl3pPr>
      <a:lvl4pPr algn="l" rtl="0" eaLnBrk="1" fontAlgn="base" hangingPunct="1">
        <a:spcBef>
          <a:spcPct val="0"/>
        </a:spcBef>
        <a:spcAft>
          <a:spcPct val="0"/>
        </a:spcAft>
        <a:defRPr sz="4000">
          <a:solidFill>
            <a:schemeClr val="tx2"/>
          </a:solidFill>
          <a:latin typeface="Franklin Gothic Book" pitchFamily="34" charset="0"/>
        </a:defRPr>
      </a:lvl4pPr>
      <a:lvl5pPr algn="l" rtl="0" eaLnBrk="1" fontAlgn="base" hangingPunct="1">
        <a:spcBef>
          <a:spcPct val="0"/>
        </a:spcBef>
        <a:spcAft>
          <a:spcPct val="0"/>
        </a:spcAft>
        <a:defRPr sz="4000">
          <a:solidFill>
            <a:schemeClr val="tx2"/>
          </a:solidFill>
          <a:latin typeface="Franklin Gothic Book" pitchFamily="34" charset="0"/>
        </a:defRPr>
      </a:lvl5pPr>
      <a:lvl6pPr marL="457200" algn="l" rtl="0" eaLnBrk="1" fontAlgn="base" hangingPunct="1">
        <a:spcBef>
          <a:spcPct val="0"/>
        </a:spcBef>
        <a:spcAft>
          <a:spcPct val="0"/>
        </a:spcAft>
        <a:defRPr sz="4000">
          <a:solidFill>
            <a:schemeClr val="tx2"/>
          </a:solidFill>
          <a:latin typeface="Franklin Gothic Book" pitchFamily="34" charset="0"/>
        </a:defRPr>
      </a:lvl6pPr>
      <a:lvl7pPr marL="914400" algn="l" rtl="0" eaLnBrk="1" fontAlgn="base" hangingPunct="1">
        <a:spcBef>
          <a:spcPct val="0"/>
        </a:spcBef>
        <a:spcAft>
          <a:spcPct val="0"/>
        </a:spcAft>
        <a:defRPr sz="4000">
          <a:solidFill>
            <a:schemeClr val="tx2"/>
          </a:solidFill>
          <a:latin typeface="Franklin Gothic Book" pitchFamily="34" charset="0"/>
        </a:defRPr>
      </a:lvl7pPr>
      <a:lvl8pPr marL="1371600" algn="l" rtl="0" eaLnBrk="1" fontAlgn="base" hangingPunct="1">
        <a:spcBef>
          <a:spcPct val="0"/>
        </a:spcBef>
        <a:spcAft>
          <a:spcPct val="0"/>
        </a:spcAft>
        <a:defRPr sz="4000">
          <a:solidFill>
            <a:schemeClr val="tx2"/>
          </a:solidFill>
          <a:latin typeface="Franklin Gothic Book" pitchFamily="34" charset="0"/>
        </a:defRPr>
      </a:lvl8pPr>
      <a:lvl9pPr marL="1828800" algn="l" rtl="0" eaLnBrk="1" fontAlgn="base" hangingPunct="1">
        <a:spcBef>
          <a:spcPct val="0"/>
        </a:spcBef>
        <a:spcAft>
          <a:spcPct val="0"/>
        </a:spcAft>
        <a:defRPr sz="4000">
          <a:solidFill>
            <a:schemeClr val="tx2"/>
          </a:solidFill>
          <a:latin typeface="Franklin Gothic Book" pitchFamily="34" charset="0"/>
        </a:defRPr>
      </a:lvl9pPr>
    </p:titleStyle>
    <p:bodyStyle>
      <a:lvl1pPr marL="273050" indent="-273050" algn="l" rtl="0" eaLnBrk="1" fontAlgn="base" hangingPunct="1">
        <a:spcBef>
          <a:spcPts val="575"/>
        </a:spcBef>
        <a:spcAft>
          <a:spcPct val="0"/>
        </a:spcAft>
        <a:buClr>
          <a:schemeClr val="accent1"/>
        </a:buClr>
        <a:buSzPct val="85000"/>
        <a:buFont typeface="Wingdings 2" pitchFamily="18" charset="2"/>
        <a:buChar char=""/>
        <a:defRPr sz="2600" kern="1200">
          <a:solidFill>
            <a:schemeClr val="tx1"/>
          </a:solidFill>
          <a:latin typeface="+mn-lt"/>
          <a:ea typeface="+mn-ea"/>
          <a:cs typeface="+mn-cs"/>
        </a:defRPr>
      </a:lvl1pPr>
      <a:lvl2pPr marL="547688" indent="-228600" algn="l" rtl="0" eaLnBrk="1" fontAlgn="base" hangingPunct="1">
        <a:spcBef>
          <a:spcPts val="375"/>
        </a:spcBef>
        <a:spcAft>
          <a:spcPct val="0"/>
        </a:spcAft>
        <a:buClr>
          <a:schemeClr val="accent2"/>
        </a:buClr>
        <a:buSzPct val="85000"/>
        <a:buFont typeface="Wingdings 2" pitchFamily="18" charset="2"/>
        <a:buChar char=""/>
        <a:defRPr sz="2400" kern="1200">
          <a:solidFill>
            <a:schemeClr val="tx1"/>
          </a:solidFill>
          <a:latin typeface="+mn-lt"/>
          <a:ea typeface="+mn-ea"/>
          <a:cs typeface="+mn-cs"/>
        </a:defRPr>
      </a:lvl2pPr>
      <a:lvl3pPr marL="822325" indent="-228600" algn="l" rtl="0" eaLnBrk="1" fontAlgn="base" hangingPunct="1">
        <a:spcBef>
          <a:spcPts val="375"/>
        </a:spcBef>
        <a:spcAft>
          <a:spcPct val="0"/>
        </a:spcAft>
        <a:buClr>
          <a:srgbClr val="E6B1AB"/>
        </a:buClr>
        <a:buSzPct val="85000"/>
        <a:buFont typeface="Wingdings 2" pitchFamily="18" charset="2"/>
        <a:buChar char=""/>
        <a:defRPr sz="2000" kern="1200">
          <a:solidFill>
            <a:schemeClr val="tx1"/>
          </a:solidFill>
          <a:latin typeface="+mn-lt"/>
          <a:ea typeface="+mn-ea"/>
          <a:cs typeface="+mn-cs"/>
        </a:defRPr>
      </a:lvl3pPr>
      <a:lvl4pPr marL="1096963" indent="-228600" algn="l" rtl="0" eaLnBrk="1" fontAlgn="base" hangingPunct="1">
        <a:spcBef>
          <a:spcPts val="375"/>
        </a:spcBef>
        <a:spcAft>
          <a:spcPct val="0"/>
        </a:spcAft>
        <a:buClr>
          <a:srgbClr val="A28E6A"/>
        </a:buClr>
        <a:buSzPct val="80000"/>
        <a:buFont typeface="Wingdings 2" pitchFamily="18" charset="2"/>
        <a:buChar char=""/>
        <a:defRPr sz="2000" kern="1200">
          <a:solidFill>
            <a:schemeClr val="tx1"/>
          </a:solidFill>
          <a:latin typeface="+mn-lt"/>
          <a:ea typeface="+mn-ea"/>
          <a:cs typeface="+mn-cs"/>
        </a:defRPr>
      </a:lvl4pPr>
      <a:lvl5pPr marL="1371600" indent="-228600" algn="l" rtl="0" eaLnBrk="1" fontAlgn="base" hangingPunct="1">
        <a:spcBef>
          <a:spcPts val="375"/>
        </a:spcBef>
        <a:spcAft>
          <a:spcPct val="0"/>
        </a:spcAft>
        <a:buClr>
          <a:srgbClr val="A28E6A"/>
        </a:buClr>
        <a:buChar char="o"/>
        <a:defRPr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47699" y="1893060"/>
            <a:ext cx="7910513" cy="754053"/>
          </a:xfrm>
        </p:spPr>
        <p:txBody>
          <a:bodyPr>
            <a:spAutoFit/>
          </a:bodyPr>
          <a:lstStyle/>
          <a:p>
            <a:pPr algn="ctr">
              <a:lnSpc>
                <a:spcPct val="100000"/>
              </a:lnSpc>
            </a:pPr>
            <a:r>
              <a:rPr lang="en-US" dirty="0">
                <a:solidFill>
                  <a:schemeClr val="bg1"/>
                </a:solidFill>
                <a:latin typeface="Segoe UI Semibold" pitchFamily="34" charset="0"/>
                <a:cs typeface="Segoe UI Semibold" pitchFamily="34" charset="0"/>
              </a:rPr>
              <a:t>Psalms Of Repentance</a:t>
            </a:r>
          </a:p>
        </p:txBody>
      </p:sp>
      <p:sp>
        <p:nvSpPr>
          <p:cNvPr id="3" name="Subtitle 2"/>
          <p:cNvSpPr>
            <a:spLocks noGrp="1"/>
          </p:cNvSpPr>
          <p:nvPr>
            <p:ph type="subTitle" idx="1"/>
          </p:nvPr>
        </p:nvSpPr>
        <p:spPr>
          <a:xfrm>
            <a:off x="731040" y="4154811"/>
            <a:ext cx="7681913" cy="707886"/>
          </a:xfrm>
        </p:spPr>
        <p:txBody>
          <a:bodyPr>
            <a:spAutoFit/>
          </a:bodyPr>
          <a:lstStyle/>
          <a:p>
            <a:pPr algn="ctr"/>
            <a:r>
              <a:rPr lang="en-US" sz="4000" b="1" dirty="0">
                <a:solidFill>
                  <a:schemeClr val="tx1"/>
                </a:solidFill>
                <a:latin typeface="Segoe UI Semibold" pitchFamily="34" charset="0"/>
                <a:cs typeface="Segoe UI Semibold" pitchFamily="34" charset="0"/>
              </a:rPr>
              <a:t>Psalms 6</a:t>
            </a:r>
          </a:p>
        </p:txBody>
      </p:sp>
      <p:sp>
        <p:nvSpPr>
          <p:cNvPr id="6" name="TextBox 5">
            <a:extLst>
              <a:ext uri="{FF2B5EF4-FFF2-40B4-BE49-F238E27FC236}">
                <a16:creationId xmlns:a16="http://schemas.microsoft.com/office/drawing/2014/main" id="{9240CDEF-BF0A-F32D-226D-364D3D16D313}"/>
              </a:ext>
            </a:extLst>
          </p:cNvPr>
          <p:cNvSpPr txBox="1"/>
          <p:nvPr/>
        </p:nvSpPr>
        <p:spPr>
          <a:xfrm>
            <a:off x="3630431" y="5179367"/>
            <a:ext cx="1903107" cy="461665"/>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2400" b="1" i="0" u="none" strike="noStrike" kern="1200" cap="none" spc="0" normalizeH="0" baseline="0" noProof="0" dirty="0">
                <a:ln>
                  <a:noFill/>
                </a:ln>
                <a:effectLst/>
                <a:uLnTx/>
                <a:uFillTx/>
                <a:latin typeface="Arial" panose="020B0604020202020204" pitchFamily="34" charset="0"/>
                <a:ea typeface="+mn-ea"/>
                <a:cs typeface="Arial" panose="020B0604020202020204" pitchFamily="34" charset="0"/>
              </a:rPr>
              <a:t>May 7, 2023</a:t>
            </a:r>
          </a:p>
        </p:txBody>
      </p:sp>
      <p:sp>
        <p:nvSpPr>
          <p:cNvPr id="7" name="TextBox 6">
            <a:extLst>
              <a:ext uri="{FF2B5EF4-FFF2-40B4-BE49-F238E27FC236}">
                <a16:creationId xmlns:a16="http://schemas.microsoft.com/office/drawing/2014/main" id="{A5FA50A0-FC57-7B21-00E6-154BDAFF0C01}"/>
              </a:ext>
            </a:extLst>
          </p:cNvPr>
          <p:cNvSpPr txBox="1"/>
          <p:nvPr/>
        </p:nvSpPr>
        <p:spPr>
          <a:xfrm>
            <a:off x="1958142" y="525893"/>
            <a:ext cx="5227713" cy="707886"/>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4000" b="1" i="0" u="none" strike="noStrike" kern="0" cap="none" spc="0" normalizeH="0" baseline="0" noProof="0" dirty="0">
                <a:ln>
                  <a:noFill/>
                </a:ln>
                <a:effectLst/>
                <a:uLnTx/>
                <a:uFillTx/>
                <a:latin typeface="Arial" panose="020B0604020202020204" pitchFamily="34" charset="0"/>
                <a:ea typeface="Arial" panose="020B0604020202020204" pitchFamily="34" charset="0"/>
                <a:cs typeface="Times New Roman" panose="02020603050405020304" pitchFamily="18" charset="0"/>
              </a:rPr>
              <a:t>Studying the Psalms</a:t>
            </a:r>
            <a:endParaRPr kumimoji="0" lang="en-US" sz="4000" b="1" i="0" u="none" strike="noStrike" kern="1200" cap="none" spc="0" normalizeH="0" baseline="0" noProof="0" dirty="0">
              <a:ln>
                <a:noFill/>
              </a:ln>
              <a:effectLst/>
              <a:uLnTx/>
              <a:uFillTx/>
              <a:latin typeface="Times New Roman"/>
              <a:ea typeface="+mn-ea"/>
              <a:cs typeface="+mn-cs"/>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3A2DE-B48B-3C54-F2BB-8B59BE5C99F1}"/>
              </a:ext>
            </a:extLst>
          </p:cNvPr>
          <p:cNvSpPr>
            <a:spLocks noGrp="1"/>
          </p:cNvSpPr>
          <p:nvPr>
            <p:ph type="title"/>
          </p:nvPr>
        </p:nvSpPr>
        <p:spPr>
          <a:xfrm>
            <a:off x="707006" y="701292"/>
            <a:ext cx="7772400" cy="754053"/>
          </a:xfrm>
        </p:spPr>
        <p:txBody>
          <a:bodyPr>
            <a:spAutoFit/>
          </a:bodyPr>
          <a:lstStyle/>
          <a:p>
            <a:r>
              <a:rPr lang="en-US" b="1" dirty="0">
                <a:solidFill>
                  <a:schemeClr val="tx1"/>
                </a:solidFill>
              </a:rPr>
              <a:t>Psalms 6 – Psalms of Repentance</a:t>
            </a:r>
          </a:p>
        </p:txBody>
      </p:sp>
      <p:sp>
        <p:nvSpPr>
          <p:cNvPr id="3" name="Content Placeholder 2">
            <a:extLst>
              <a:ext uri="{FF2B5EF4-FFF2-40B4-BE49-F238E27FC236}">
                <a16:creationId xmlns:a16="http://schemas.microsoft.com/office/drawing/2014/main" id="{969906C8-DECA-2319-D0A5-E6051D10B498}"/>
              </a:ext>
            </a:extLst>
          </p:cNvPr>
          <p:cNvSpPr>
            <a:spLocks noGrp="1"/>
          </p:cNvSpPr>
          <p:nvPr>
            <p:ph sz="quarter" idx="1"/>
          </p:nvPr>
        </p:nvSpPr>
        <p:spPr>
          <a:xfrm>
            <a:off x="197963" y="1485507"/>
            <a:ext cx="8738647" cy="5262979"/>
          </a:xfrm>
        </p:spPr>
        <p:txBody>
          <a:bodyPr wrap="square">
            <a:spAutoFit/>
          </a:bodyPr>
          <a:lstStyle/>
          <a:p>
            <a:pPr>
              <a:spcBef>
                <a:spcPts val="0"/>
              </a:spcBef>
            </a:pPr>
            <a:r>
              <a:rPr lang="en-US" sz="2400" dirty="0"/>
              <a:t>Psalms 6 is the first psalm of this kind; there will be many others (including a whole group of four consecutive psalms appealing for forgiveness of sin: Psalms 38-41).</a:t>
            </a:r>
          </a:p>
          <a:p>
            <a:pPr>
              <a:spcBef>
                <a:spcPts val="0"/>
              </a:spcBef>
            </a:pPr>
            <a:r>
              <a:rPr lang="en-US" sz="2400" dirty="0"/>
              <a:t>In this psalm we find David in distress. It is believed to have been written the same time as the ones previous to this, which was when David in his later life was forced to flee Jerusalem because of the rebellion of his son, Absalom (2 Samuel 15-17).</a:t>
            </a:r>
          </a:p>
          <a:p>
            <a:pPr>
              <a:spcBef>
                <a:spcPts val="0"/>
              </a:spcBef>
            </a:pPr>
            <a:r>
              <a:rPr lang="en-US" sz="2400" dirty="0"/>
              <a:t>Remember that after David sinned with Bathsheba, among the punishments he would endure included – adversity from within his own house and his wives would be taken and defiled – 2 Samuel 12:11-12. Absalom did both of these (2 Samuel 16:21-22). While in the wilderness as word of these things come to David, I can only imagine his anguish – a rebellious son who has rejected him AND God. David, with humility cries to God – Read Psalms 6.</a:t>
            </a:r>
          </a:p>
        </p:txBody>
      </p:sp>
    </p:spTree>
    <p:extLst>
      <p:ext uri="{BB962C8B-B14F-4D97-AF65-F5344CB8AC3E}">
        <p14:creationId xmlns:p14="http://schemas.microsoft.com/office/powerpoint/2010/main" val="2873494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2" name="Rectangle 4">
            <a:extLst>
              <a:ext uri="{FF2B5EF4-FFF2-40B4-BE49-F238E27FC236}">
                <a16:creationId xmlns:a16="http://schemas.microsoft.com/office/drawing/2014/main" id="{CB632708-DBCC-609A-AE4E-74275F7B0FA2}"/>
              </a:ext>
            </a:extLst>
          </p:cNvPr>
          <p:cNvSpPr>
            <a:spLocks noGrp="1" noChangeArrowheads="1"/>
          </p:cNvSpPr>
          <p:nvPr>
            <p:ph type="ctrTitle"/>
          </p:nvPr>
        </p:nvSpPr>
        <p:spPr>
          <a:xfrm>
            <a:off x="91440" y="970959"/>
            <a:ext cx="8883226" cy="1848326"/>
          </a:xfrm>
          <a:solidFill>
            <a:schemeClr val="accent1"/>
          </a:solidFill>
        </p:spPr>
        <p:txBody>
          <a:bodyPr anchor="ctr">
            <a:spAutoFit/>
          </a:bodyPr>
          <a:lstStyle/>
          <a:p>
            <a:r>
              <a:rPr lang="en-US" altLang="en-US" dirty="0">
                <a:solidFill>
                  <a:schemeClr val="bg1"/>
                </a:solidFill>
              </a:rPr>
              <a:t>God Commands</a:t>
            </a:r>
            <a:br>
              <a:rPr lang="en-US" altLang="en-US" dirty="0">
                <a:solidFill>
                  <a:schemeClr val="bg1"/>
                </a:solidFill>
              </a:rPr>
            </a:br>
            <a:r>
              <a:rPr lang="en-US" altLang="en-US" sz="7111" dirty="0">
                <a:solidFill>
                  <a:schemeClr val="bg1"/>
                </a:solidFill>
                <a:effectLst>
                  <a:outerShdw blurRad="38100" dist="38100" dir="2700000" algn="tl">
                    <a:srgbClr val="969696"/>
                  </a:outerShdw>
                </a:effectLst>
              </a:rPr>
              <a:t>Repentance</a:t>
            </a:r>
          </a:p>
        </p:txBody>
      </p:sp>
      <p:sp>
        <p:nvSpPr>
          <p:cNvPr id="43014" name="Text Box 6">
            <a:extLst>
              <a:ext uri="{FF2B5EF4-FFF2-40B4-BE49-F238E27FC236}">
                <a16:creationId xmlns:a16="http://schemas.microsoft.com/office/drawing/2014/main" id="{0E486EB7-000E-7A36-4AD2-44D665252CE5}"/>
              </a:ext>
            </a:extLst>
          </p:cNvPr>
          <p:cNvSpPr txBox="1">
            <a:spLocks noChangeArrowheads="1"/>
          </p:cNvSpPr>
          <p:nvPr/>
        </p:nvSpPr>
        <p:spPr bwMode="auto">
          <a:xfrm>
            <a:off x="169334" y="3098016"/>
            <a:ext cx="8805333" cy="2308324"/>
          </a:xfrm>
          <a:prstGeom prst="rect">
            <a:avLst/>
          </a:prstGeom>
          <a:noFill/>
          <a:ln>
            <a:noFill/>
          </a:ln>
          <a:effectLst/>
        </p:spPr>
        <p:txBody>
          <a:bodyPr>
            <a:spAutoFit/>
          </a:bodyPr>
          <a:lstStyle/>
          <a:p>
            <a:r>
              <a:rPr lang="en-US" altLang="en-US" sz="3600" b="1" dirty="0">
                <a:effectLst>
                  <a:outerShdw blurRad="38100" dist="38100" dir="2700000" algn="tl">
                    <a:srgbClr val="FFFFFF"/>
                  </a:outerShdw>
                </a:effectLst>
              </a:rPr>
              <a:t>Acts 17:30-31,</a:t>
            </a:r>
            <a:r>
              <a:rPr lang="en-US" altLang="en-US" sz="3600" dirty="0"/>
              <a:t> </a:t>
            </a:r>
            <a:r>
              <a:rPr lang="en-US" altLang="en-US" sz="3600" i="1" dirty="0"/>
              <a:t>“All men everywhere …”</a:t>
            </a:r>
          </a:p>
          <a:p>
            <a:r>
              <a:rPr lang="en-US" altLang="en-US" sz="3600" b="1" dirty="0">
                <a:effectLst>
                  <a:outerShdw blurRad="38100" dist="38100" dir="2700000" algn="tl">
                    <a:srgbClr val="FFFFFF"/>
                  </a:outerShdw>
                </a:effectLst>
              </a:rPr>
              <a:t>Romans 3:23,</a:t>
            </a:r>
            <a:r>
              <a:rPr lang="en-US" altLang="en-US" sz="3600" dirty="0"/>
              <a:t> </a:t>
            </a:r>
            <a:r>
              <a:rPr lang="en-US" altLang="en-US" sz="3600" i="1" dirty="0"/>
              <a:t>“for all have sinned …”</a:t>
            </a:r>
          </a:p>
          <a:p>
            <a:r>
              <a:rPr lang="en-US" altLang="en-US" sz="3600" b="1" dirty="0">
                <a:effectLst>
                  <a:outerShdw blurRad="38100" dist="38100" dir="2700000" algn="tl">
                    <a:srgbClr val="FFFFFF"/>
                  </a:outerShdw>
                </a:effectLst>
              </a:rPr>
              <a:t>Romans 4:15,</a:t>
            </a:r>
            <a:r>
              <a:rPr lang="en-US" altLang="en-US" sz="3600" dirty="0"/>
              <a:t> </a:t>
            </a:r>
            <a:r>
              <a:rPr lang="en-US" altLang="en-US" sz="3600" i="1" dirty="0"/>
              <a:t>“… where there is no law, neither is there transgression.”</a:t>
            </a:r>
          </a:p>
        </p:txBody>
      </p:sp>
      <p:sp>
        <p:nvSpPr>
          <p:cNvPr id="43015" name="Text Box 7">
            <a:extLst>
              <a:ext uri="{FF2B5EF4-FFF2-40B4-BE49-F238E27FC236}">
                <a16:creationId xmlns:a16="http://schemas.microsoft.com/office/drawing/2014/main" id="{25FC7EAC-E51D-ACE4-748D-AC400559E8C1}"/>
              </a:ext>
            </a:extLst>
          </p:cNvPr>
          <p:cNvSpPr txBox="1">
            <a:spLocks noChangeArrowheads="1"/>
          </p:cNvSpPr>
          <p:nvPr/>
        </p:nvSpPr>
        <p:spPr bwMode="auto">
          <a:xfrm>
            <a:off x="558800" y="5413638"/>
            <a:ext cx="8026400" cy="1200329"/>
          </a:xfrm>
          <a:prstGeom prst="rect">
            <a:avLst/>
          </a:prstGeom>
          <a:noFill/>
          <a:ln>
            <a:noFill/>
          </a:ln>
          <a:effectLst>
            <a:outerShdw dist="35921" dir="2700000" algn="ctr" rotWithShape="0">
              <a:schemeClr val="bg1"/>
            </a:outerShdw>
          </a:effectLst>
        </p:spPr>
        <p:txBody>
          <a:bodyPr>
            <a:spAutoFit/>
          </a:bodyPr>
          <a:lstStyle/>
          <a:p>
            <a:pPr algn="ctr"/>
            <a:r>
              <a:rPr lang="en-US" altLang="en-US" sz="2800" b="1" dirty="0"/>
              <a:t>Therefore, </a:t>
            </a:r>
            <a:r>
              <a:rPr lang="en-US" altLang="en-US" sz="7200" b="1" u="sng" dirty="0"/>
              <a:t>all</a:t>
            </a:r>
            <a:r>
              <a:rPr lang="en-US" altLang="en-US" sz="2800" b="1" dirty="0"/>
              <a:t> are under law!</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43014">
                                            <p:bg/>
                                          </p:spTgt>
                                        </p:tgtEl>
                                        <p:attrNameLst>
                                          <p:attrName>style.visibility</p:attrName>
                                        </p:attrNameLst>
                                      </p:cBhvr>
                                      <p:to>
                                        <p:strVal val="visible"/>
                                      </p:to>
                                    </p:set>
                                    <p:anim calcmode="lin" valueType="num">
                                      <p:cBhvr additive="base">
                                        <p:cTn id="7" dur="500" fill="hold"/>
                                        <p:tgtEl>
                                          <p:spTgt spid="43014">
                                            <p:bg/>
                                          </p:spTgt>
                                        </p:tgtEl>
                                        <p:attrNameLst>
                                          <p:attrName>ppt_x</p:attrName>
                                        </p:attrNameLst>
                                      </p:cBhvr>
                                      <p:tavLst>
                                        <p:tav tm="0">
                                          <p:val>
                                            <p:strVal val="#ppt_x"/>
                                          </p:val>
                                        </p:tav>
                                        <p:tav tm="100000">
                                          <p:val>
                                            <p:strVal val="#ppt_x"/>
                                          </p:val>
                                        </p:tav>
                                      </p:tavLst>
                                    </p:anim>
                                    <p:anim calcmode="lin" valueType="num">
                                      <p:cBhvr additive="base">
                                        <p:cTn id="8" dur="500" fill="hold"/>
                                        <p:tgtEl>
                                          <p:spTgt spid="43014">
                                            <p:bg/>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43014">
                                            <p:txEl>
                                              <p:pRg st="0" end="0"/>
                                            </p:txEl>
                                          </p:spTgt>
                                        </p:tgtEl>
                                        <p:attrNameLst>
                                          <p:attrName>style.visibility</p:attrName>
                                        </p:attrNameLst>
                                      </p:cBhvr>
                                      <p:to>
                                        <p:strVal val="visible"/>
                                      </p:to>
                                    </p:set>
                                    <p:anim calcmode="lin" valueType="num">
                                      <p:cBhvr additive="base">
                                        <p:cTn id="11" dur="500" fill="hold"/>
                                        <p:tgtEl>
                                          <p:spTgt spid="43014">
                                            <p:txEl>
                                              <p:pRg st="0" end="0"/>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301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43014">
                                            <p:txEl>
                                              <p:pRg st="1" end="1"/>
                                            </p:txEl>
                                          </p:spTgt>
                                        </p:tgtEl>
                                        <p:attrNameLst>
                                          <p:attrName>style.visibility</p:attrName>
                                        </p:attrNameLst>
                                      </p:cBhvr>
                                      <p:to>
                                        <p:strVal val="visible"/>
                                      </p:to>
                                    </p:set>
                                    <p:anim calcmode="lin" valueType="num">
                                      <p:cBhvr additive="base">
                                        <p:cTn id="17" dur="500" fill="hold"/>
                                        <p:tgtEl>
                                          <p:spTgt spid="43014">
                                            <p:txEl>
                                              <p:pRg st="1" end="1"/>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43014">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 presetClass="entr" presetSubtype="4" fill="hold" nodeType="clickEffect">
                                  <p:stCondLst>
                                    <p:cond delay="0"/>
                                  </p:stCondLst>
                                  <p:childTnLst>
                                    <p:set>
                                      <p:cBhvr>
                                        <p:cTn id="22" dur="1" fill="hold">
                                          <p:stCondLst>
                                            <p:cond delay="0"/>
                                          </p:stCondLst>
                                        </p:cTn>
                                        <p:tgtEl>
                                          <p:spTgt spid="43014">
                                            <p:txEl>
                                              <p:pRg st="2" end="2"/>
                                            </p:txEl>
                                          </p:spTgt>
                                        </p:tgtEl>
                                        <p:attrNameLst>
                                          <p:attrName>style.visibility</p:attrName>
                                        </p:attrNameLst>
                                      </p:cBhvr>
                                      <p:to>
                                        <p:strVal val="visible"/>
                                      </p:to>
                                    </p:set>
                                    <p:anim calcmode="lin" valueType="num">
                                      <p:cBhvr additive="base">
                                        <p:cTn id="23" dur="500" fill="hold"/>
                                        <p:tgtEl>
                                          <p:spTgt spid="43014">
                                            <p:txEl>
                                              <p:pRg st="2" end="2"/>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3014">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2" presetClass="entr" presetSubtype="4" fill="hold" nodeType="clickEffect">
                                  <p:stCondLst>
                                    <p:cond delay="0"/>
                                  </p:stCondLst>
                                  <p:childTnLst>
                                    <p:set>
                                      <p:cBhvr>
                                        <p:cTn id="28" dur="1" fill="hold">
                                          <p:stCondLst>
                                            <p:cond delay="0"/>
                                          </p:stCondLst>
                                        </p:cTn>
                                        <p:tgtEl>
                                          <p:spTgt spid="43015"/>
                                        </p:tgtEl>
                                        <p:attrNameLst>
                                          <p:attrName>style.visibility</p:attrName>
                                        </p:attrNameLst>
                                      </p:cBhvr>
                                      <p:to>
                                        <p:strVal val="visible"/>
                                      </p:to>
                                    </p:set>
                                    <p:anim calcmode="lin" valueType="num">
                                      <p:cBhvr additive="base">
                                        <p:cTn id="29" dur="500" fill="hold"/>
                                        <p:tgtEl>
                                          <p:spTgt spid="43015"/>
                                        </p:tgtEl>
                                        <p:attrNameLst>
                                          <p:attrName>ppt_x</p:attrName>
                                        </p:attrNameLst>
                                      </p:cBhvr>
                                      <p:tavLst>
                                        <p:tav tm="0">
                                          <p:val>
                                            <p:strVal val="#ppt_x"/>
                                          </p:val>
                                        </p:tav>
                                        <p:tav tm="100000">
                                          <p:val>
                                            <p:strVal val="#ppt_x"/>
                                          </p:val>
                                        </p:tav>
                                      </p:tavLst>
                                    </p:anim>
                                    <p:anim calcmode="lin" valueType="num">
                                      <p:cBhvr additive="base">
                                        <p:cTn id="30" dur="500" fill="hold"/>
                                        <p:tgtEl>
                                          <p:spTgt spid="4301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4" grpId="0" uiExpand="1" build="allAtOnce"/>
      <p:bldP spid="43015" grpId="0"/>
    </p:bldLst>
  </p:timing>
</p:sld>
</file>

<file path=ppt/slides/slide4.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104" name="Rectangle 8">
            <a:extLst>
              <a:ext uri="{FF2B5EF4-FFF2-40B4-BE49-F238E27FC236}">
                <a16:creationId xmlns:a16="http://schemas.microsoft.com/office/drawing/2014/main" id="{A9E20DAD-515C-D5D5-10B3-0B8BF79BF9FE}"/>
              </a:ext>
            </a:extLst>
          </p:cNvPr>
          <p:cNvSpPr>
            <a:spLocks noGrp="1" noChangeArrowheads="1"/>
          </p:cNvSpPr>
          <p:nvPr>
            <p:ph type="title"/>
          </p:nvPr>
        </p:nvSpPr>
        <p:spPr>
          <a:xfrm>
            <a:off x="160256" y="507456"/>
            <a:ext cx="8832915" cy="969496"/>
          </a:xfrm>
          <a:noFill/>
          <a:ln/>
        </p:spPr>
        <p:txBody>
          <a:bodyPr wrap="square">
            <a:spAutoFit/>
          </a:bodyPr>
          <a:lstStyle/>
          <a:p>
            <a:r>
              <a:rPr lang="en-US" altLang="en-US" sz="5400" b="1" dirty="0">
                <a:solidFill>
                  <a:schemeClr val="tx1"/>
                </a:solidFill>
                <a:latin typeface="Tahoma" panose="020B0604030504040204" pitchFamily="34" charset="0"/>
              </a:rPr>
              <a:t>Repentance</a:t>
            </a:r>
            <a:r>
              <a:rPr lang="en-US" altLang="en-US" sz="5400" b="1" dirty="0">
                <a:solidFill>
                  <a:schemeClr val="tx1"/>
                </a:solidFill>
                <a:effectLst>
                  <a:outerShdw blurRad="38100" dist="38100" dir="2700000" algn="tl">
                    <a:srgbClr val="FFFFFF"/>
                  </a:outerShdw>
                </a:effectLst>
                <a:latin typeface="Tahoma" panose="020B0604030504040204" pitchFamily="34" charset="0"/>
              </a:rPr>
              <a:t> Commanded</a:t>
            </a:r>
          </a:p>
        </p:txBody>
      </p:sp>
      <p:sp>
        <p:nvSpPr>
          <p:cNvPr id="4105" name="Rectangle 9">
            <a:extLst>
              <a:ext uri="{FF2B5EF4-FFF2-40B4-BE49-F238E27FC236}">
                <a16:creationId xmlns:a16="http://schemas.microsoft.com/office/drawing/2014/main" id="{D3A22D3C-1D01-320E-2789-314BDFB017E6}"/>
              </a:ext>
            </a:extLst>
          </p:cNvPr>
          <p:cNvSpPr>
            <a:spLocks noGrp="1" noChangeArrowheads="1"/>
          </p:cNvSpPr>
          <p:nvPr>
            <p:ph type="body" idx="1"/>
          </p:nvPr>
        </p:nvSpPr>
        <p:spPr>
          <a:xfrm>
            <a:off x="169683" y="2142067"/>
            <a:ext cx="8832915" cy="3409267"/>
          </a:xfrm>
          <a:noFill/>
          <a:ln/>
          <a:effectLst>
            <a:outerShdw dist="35921" dir="2700000" algn="ctr" rotWithShape="0">
              <a:schemeClr val="bg1"/>
            </a:outerShdw>
          </a:effectLst>
        </p:spPr>
        <p:txBody>
          <a:bodyPr wrap="square">
            <a:spAutoFit/>
          </a:bodyPr>
          <a:lstStyle/>
          <a:p>
            <a:r>
              <a:rPr lang="en-US" altLang="en-US" sz="3911" dirty="0">
                <a:latin typeface="Tahoma" panose="020B0604030504040204" pitchFamily="34" charset="0"/>
                <a:cs typeface="Arial" panose="020B0604020202020204" pitchFamily="34" charset="0"/>
              </a:rPr>
              <a:t>By John. Matthew 3:2</a:t>
            </a:r>
          </a:p>
          <a:p>
            <a:r>
              <a:rPr lang="en-US" altLang="en-US" sz="3911" dirty="0">
                <a:latin typeface="Tahoma" panose="020B0604030504040204" pitchFamily="34" charset="0"/>
                <a:cs typeface="Arial" panose="020B0604020202020204" pitchFamily="34" charset="0"/>
              </a:rPr>
              <a:t>By Jesus. Matthew 4:17; Luke 13:3, 5</a:t>
            </a:r>
          </a:p>
          <a:p>
            <a:r>
              <a:rPr lang="en-US" altLang="en-US" sz="3911" dirty="0">
                <a:latin typeface="Tahoma" panose="020B0604030504040204" pitchFamily="34" charset="0"/>
                <a:cs typeface="Arial" panose="020B0604020202020204" pitchFamily="34" charset="0"/>
              </a:rPr>
              <a:t>Great Commission. Luke 24:47</a:t>
            </a:r>
          </a:p>
          <a:p>
            <a:r>
              <a:rPr lang="en-US" altLang="en-US" sz="3911" dirty="0">
                <a:latin typeface="Tahoma" panose="020B0604030504040204" pitchFamily="34" charset="0"/>
                <a:cs typeface="Arial" panose="020B0604020202020204" pitchFamily="34" charset="0"/>
              </a:rPr>
              <a:t>By Disciples. Mark 6:12</a:t>
            </a:r>
          </a:p>
          <a:p>
            <a:r>
              <a:rPr lang="en-US" altLang="en-US" sz="3911" dirty="0">
                <a:latin typeface="Tahoma" panose="020B0604030504040204" pitchFamily="34" charset="0"/>
                <a:cs typeface="Arial" panose="020B0604020202020204" pitchFamily="34" charset="0"/>
              </a:rPr>
              <a:t>By Apostles. Acts 2:38; 11:18</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8" fill="hold" nodeType="clickEffect">
                                  <p:stCondLst>
                                    <p:cond delay="0"/>
                                  </p:stCondLst>
                                  <p:childTnLst>
                                    <p:set>
                                      <p:cBhvr>
                                        <p:cTn id="6" dur="1" fill="hold">
                                          <p:stCondLst>
                                            <p:cond delay="0"/>
                                          </p:stCondLst>
                                        </p:cTn>
                                        <p:tgtEl>
                                          <p:spTgt spid="4105">
                                            <p:txEl>
                                              <p:pRg st="0" end="0"/>
                                            </p:txEl>
                                          </p:spTgt>
                                        </p:tgtEl>
                                        <p:attrNameLst>
                                          <p:attrName>style.visibility</p:attrName>
                                        </p:attrNameLst>
                                      </p:cBhvr>
                                      <p:to>
                                        <p:strVal val="visible"/>
                                      </p:to>
                                    </p:set>
                                    <p:anim calcmode="lin" valueType="num">
                                      <p:cBhvr additive="base">
                                        <p:cTn id="7" dur="500" fill="hold"/>
                                        <p:tgtEl>
                                          <p:spTgt spid="4105">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4105">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 presetClass="entr" presetSubtype="8" fill="hold" nodeType="clickEffect">
                                  <p:stCondLst>
                                    <p:cond delay="0"/>
                                  </p:stCondLst>
                                  <p:childTnLst>
                                    <p:set>
                                      <p:cBhvr>
                                        <p:cTn id="12" dur="1" fill="hold">
                                          <p:stCondLst>
                                            <p:cond delay="0"/>
                                          </p:stCondLst>
                                        </p:cTn>
                                        <p:tgtEl>
                                          <p:spTgt spid="4105">
                                            <p:txEl>
                                              <p:pRg st="1" end="1"/>
                                            </p:txEl>
                                          </p:spTgt>
                                        </p:tgtEl>
                                        <p:attrNameLst>
                                          <p:attrName>style.visibility</p:attrName>
                                        </p:attrNameLst>
                                      </p:cBhvr>
                                      <p:to>
                                        <p:strVal val="visible"/>
                                      </p:to>
                                    </p:set>
                                    <p:anim calcmode="lin" valueType="num">
                                      <p:cBhvr additive="base">
                                        <p:cTn id="13" dur="500" fill="hold"/>
                                        <p:tgtEl>
                                          <p:spTgt spid="4105">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4105">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8" fill="hold" nodeType="clickEffect">
                                  <p:stCondLst>
                                    <p:cond delay="0"/>
                                  </p:stCondLst>
                                  <p:childTnLst>
                                    <p:set>
                                      <p:cBhvr>
                                        <p:cTn id="18" dur="1" fill="hold">
                                          <p:stCondLst>
                                            <p:cond delay="0"/>
                                          </p:stCondLst>
                                        </p:cTn>
                                        <p:tgtEl>
                                          <p:spTgt spid="4105">
                                            <p:txEl>
                                              <p:pRg st="2" end="2"/>
                                            </p:txEl>
                                          </p:spTgt>
                                        </p:tgtEl>
                                        <p:attrNameLst>
                                          <p:attrName>style.visibility</p:attrName>
                                        </p:attrNameLst>
                                      </p:cBhvr>
                                      <p:to>
                                        <p:strVal val="visible"/>
                                      </p:to>
                                    </p:set>
                                    <p:anim calcmode="lin" valueType="num">
                                      <p:cBhvr additive="base">
                                        <p:cTn id="19" dur="500" fill="hold"/>
                                        <p:tgtEl>
                                          <p:spTgt spid="4105">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4105">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 presetClass="entr" presetSubtype="8" fill="hold" nodeType="clickEffect">
                                  <p:stCondLst>
                                    <p:cond delay="0"/>
                                  </p:stCondLst>
                                  <p:childTnLst>
                                    <p:set>
                                      <p:cBhvr>
                                        <p:cTn id="24" dur="1" fill="hold">
                                          <p:stCondLst>
                                            <p:cond delay="0"/>
                                          </p:stCondLst>
                                        </p:cTn>
                                        <p:tgtEl>
                                          <p:spTgt spid="4105">
                                            <p:txEl>
                                              <p:pRg st="3" end="3"/>
                                            </p:txEl>
                                          </p:spTgt>
                                        </p:tgtEl>
                                        <p:attrNameLst>
                                          <p:attrName>style.visibility</p:attrName>
                                        </p:attrNameLst>
                                      </p:cBhvr>
                                      <p:to>
                                        <p:strVal val="visible"/>
                                      </p:to>
                                    </p:set>
                                    <p:anim calcmode="lin" valueType="num">
                                      <p:cBhvr additive="base">
                                        <p:cTn id="25" dur="500" fill="hold"/>
                                        <p:tgtEl>
                                          <p:spTgt spid="4105">
                                            <p:txEl>
                                              <p:pRg st="3" end="3"/>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4105">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 presetClass="entr" presetSubtype="8" fill="hold" nodeType="clickEffect">
                                  <p:stCondLst>
                                    <p:cond delay="0"/>
                                  </p:stCondLst>
                                  <p:childTnLst>
                                    <p:set>
                                      <p:cBhvr>
                                        <p:cTn id="30" dur="1" fill="hold">
                                          <p:stCondLst>
                                            <p:cond delay="0"/>
                                          </p:stCondLst>
                                        </p:cTn>
                                        <p:tgtEl>
                                          <p:spTgt spid="4105">
                                            <p:txEl>
                                              <p:pRg st="4" end="4"/>
                                            </p:txEl>
                                          </p:spTgt>
                                        </p:tgtEl>
                                        <p:attrNameLst>
                                          <p:attrName>style.visibility</p:attrName>
                                        </p:attrNameLst>
                                      </p:cBhvr>
                                      <p:to>
                                        <p:strVal val="visible"/>
                                      </p:to>
                                    </p:set>
                                    <p:anim calcmode="lin" valueType="num">
                                      <p:cBhvr additive="base">
                                        <p:cTn id="31" dur="500" fill="hold"/>
                                        <p:tgtEl>
                                          <p:spTgt spid="4105">
                                            <p:txEl>
                                              <p:pRg st="4" end="4"/>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4105">
                                            <p:txEl>
                                              <p:pRg st="4" end="4"/>
                                            </p:txEl>
                                          </p:spTgt>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05" grpId="0" uiExpand="1" build="p" bldLvl="2" autoUpdateAnimBg="0"/>
    </p:bldLst>
  </p:timing>
</p:sld>
</file>

<file path=ppt/slides/slide5.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9154" name="Rectangle 2">
            <a:extLst>
              <a:ext uri="{FF2B5EF4-FFF2-40B4-BE49-F238E27FC236}">
                <a16:creationId xmlns:a16="http://schemas.microsoft.com/office/drawing/2014/main" id="{939D0953-B55D-30CE-992D-A64D74CC342A}"/>
              </a:ext>
            </a:extLst>
          </p:cNvPr>
          <p:cNvSpPr>
            <a:spLocks noGrp="1" noChangeArrowheads="1"/>
          </p:cNvSpPr>
          <p:nvPr>
            <p:ph type="title"/>
          </p:nvPr>
        </p:nvSpPr>
        <p:spPr>
          <a:xfrm>
            <a:off x="131975" y="646073"/>
            <a:ext cx="8880049" cy="1046440"/>
          </a:xfrm>
          <a:noFill/>
          <a:ln/>
        </p:spPr>
        <p:txBody>
          <a:bodyPr wrap="square">
            <a:spAutoFit/>
          </a:bodyPr>
          <a:lstStyle/>
          <a:p>
            <a:r>
              <a:rPr lang="en-US" altLang="en-US" sz="5900" b="1" dirty="0">
                <a:solidFill>
                  <a:schemeClr val="tx1"/>
                </a:solidFill>
                <a:latin typeface="Tahoma" panose="020B0604030504040204" pitchFamily="34" charset="0"/>
              </a:rPr>
              <a:t>REPENTANCE Is Not …</a:t>
            </a:r>
          </a:p>
        </p:txBody>
      </p:sp>
      <p:sp>
        <p:nvSpPr>
          <p:cNvPr id="49155" name="Rectangle 3">
            <a:extLst>
              <a:ext uri="{FF2B5EF4-FFF2-40B4-BE49-F238E27FC236}">
                <a16:creationId xmlns:a16="http://schemas.microsoft.com/office/drawing/2014/main" id="{BB9AA962-78ED-A933-4155-E5BDFB2D024B}"/>
              </a:ext>
            </a:extLst>
          </p:cNvPr>
          <p:cNvSpPr>
            <a:spLocks noGrp="1" noChangeArrowheads="1"/>
          </p:cNvSpPr>
          <p:nvPr>
            <p:ph type="body" sz="half" idx="1"/>
          </p:nvPr>
        </p:nvSpPr>
        <p:spPr>
          <a:xfrm>
            <a:off x="237067" y="2094234"/>
            <a:ext cx="4212385" cy="3354765"/>
          </a:xfrm>
          <a:noFill/>
          <a:ln/>
          <a:effectLst>
            <a:outerShdw dist="35921" dir="2700000" algn="ctr" rotWithShape="0">
              <a:schemeClr val="bg1"/>
            </a:outerShdw>
          </a:effectLst>
        </p:spPr>
        <p:txBody>
          <a:bodyPr wrap="square">
            <a:spAutoFit/>
          </a:bodyPr>
          <a:lstStyle/>
          <a:p>
            <a:r>
              <a:rPr lang="en-US" altLang="en-US" sz="3200" dirty="0">
                <a:latin typeface="Tahoma" panose="020B0604030504040204" pitchFamily="34" charset="0"/>
                <a:cs typeface="Arial" panose="020B0604020202020204" pitchFamily="34" charset="0"/>
              </a:rPr>
              <a:t>Fear</a:t>
            </a:r>
          </a:p>
          <a:p>
            <a:r>
              <a:rPr lang="en-US" altLang="en-US" sz="3200" dirty="0">
                <a:latin typeface="Tahoma" panose="020B0604030504040204" pitchFamily="34" charset="0"/>
                <a:cs typeface="Arial" panose="020B0604020202020204" pitchFamily="34" charset="0"/>
              </a:rPr>
              <a:t>Confession</a:t>
            </a:r>
          </a:p>
          <a:p>
            <a:r>
              <a:rPr lang="en-US" altLang="en-US" sz="3200" dirty="0">
                <a:latin typeface="Tahoma" panose="020B0604030504040204" pitchFamily="34" charset="0"/>
                <a:cs typeface="Arial" panose="020B0604020202020204" pitchFamily="34" charset="0"/>
              </a:rPr>
              <a:t>Being sorry</a:t>
            </a:r>
          </a:p>
          <a:p>
            <a:r>
              <a:rPr lang="en-US" altLang="en-US" sz="3200" dirty="0">
                <a:latin typeface="Tahoma" panose="020B0604030504040204" pitchFamily="34" charset="0"/>
                <a:cs typeface="Arial" panose="020B0604020202020204" pitchFamily="34" charset="0"/>
              </a:rPr>
              <a:t>Simply a reformation of life</a:t>
            </a:r>
          </a:p>
          <a:p>
            <a:r>
              <a:rPr lang="en-US" altLang="en-US" sz="3200" dirty="0">
                <a:latin typeface="Tahoma" panose="020B0604030504040204" pitchFamily="34" charset="0"/>
                <a:cs typeface="Arial" panose="020B0604020202020204" pitchFamily="34" charset="0"/>
              </a:rPr>
              <a:t>Being aware of sin</a:t>
            </a:r>
          </a:p>
        </p:txBody>
      </p:sp>
      <p:sp>
        <p:nvSpPr>
          <p:cNvPr id="49156" name="Rectangle 4">
            <a:extLst>
              <a:ext uri="{FF2B5EF4-FFF2-40B4-BE49-F238E27FC236}">
                <a16:creationId xmlns:a16="http://schemas.microsoft.com/office/drawing/2014/main" id="{AEA2DC75-8324-F690-50F9-CF55E1963BAB}"/>
              </a:ext>
            </a:extLst>
          </p:cNvPr>
          <p:cNvSpPr>
            <a:spLocks noGrp="1" noChangeArrowheads="1"/>
          </p:cNvSpPr>
          <p:nvPr>
            <p:ph type="body" sz="half" idx="2"/>
          </p:nvPr>
        </p:nvSpPr>
        <p:spPr>
          <a:xfrm>
            <a:off x="4809067" y="2094234"/>
            <a:ext cx="3750471" cy="2862322"/>
          </a:xfrm>
          <a:effectLst>
            <a:outerShdw dist="35921" dir="2700000" algn="ctr" rotWithShape="0">
              <a:schemeClr val="bg1"/>
            </a:outerShdw>
          </a:effectLst>
        </p:spPr>
        <p:txBody>
          <a:bodyPr wrap="square">
            <a:spAutoFit/>
          </a:bodyPr>
          <a:lstStyle/>
          <a:p>
            <a:r>
              <a:rPr lang="en-US" altLang="en-US" sz="3200" dirty="0">
                <a:latin typeface="Tahoma" panose="020B0604030504040204" pitchFamily="34" charset="0"/>
                <a:cs typeface="Arial" panose="020B0604020202020204" pitchFamily="34" charset="0"/>
              </a:rPr>
              <a:t>Prayer</a:t>
            </a:r>
          </a:p>
          <a:p>
            <a:r>
              <a:rPr lang="en-US" altLang="en-US" sz="3200" dirty="0">
                <a:latin typeface="Tahoma" panose="020B0604030504040204" pitchFamily="34" charset="0"/>
                <a:cs typeface="Arial" panose="020B0604020202020204" pitchFamily="34" charset="0"/>
              </a:rPr>
              <a:t>Coming forward</a:t>
            </a:r>
          </a:p>
          <a:p>
            <a:r>
              <a:rPr lang="en-US" altLang="en-US" sz="3200" dirty="0">
                <a:latin typeface="Tahoma" panose="020B0604030504040204" pitchFamily="34" charset="0"/>
                <a:cs typeface="Arial" panose="020B0604020202020204" pitchFamily="34" charset="0"/>
              </a:rPr>
              <a:t>Doing penance</a:t>
            </a:r>
          </a:p>
          <a:p>
            <a:r>
              <a:rPr lang="en-US" altLang="en-US" sz="3200" dirty="0">
                <a:latin typeface="Tahoma" panose="020B0604030504040204" pitchFamily="34" charset="0"/>
                <a:cs typeface="Arial" panose="020B0604020202020204" pitchFamily="34" charset="0"/>
              </a:rPr>
              <a:t>Remorse or regret</a:t>
            </a:r>
          </a:p>
          <a:p>
            <a:r>
              <a:rPr lang="en-US" altLang="en-US" sz="3200" dirty="0">
                <a:latin typeface="Tahoma" panose="020B0604030504040204" pitchFamily="34" charset="0"/>
                <a:cs typeface="Arial" panose="020B0604020202020204" pitchFamily="34" charset="0"/>
              </a:rPr>
              <a:t>“If I have …”</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16" fill="hold" nodeType="clickEffect">
                                  <p:stCondLst>
                                    <p:cond delay="0"/>
                                  </p:stCondLst>
                                  <p:childTnLst>
                                    <p:set>
                                      <p:cBhvr>
                                        <p:cTn id="6" dur="1" fill="hold">
                                          <p:stCondLst>
                                            <p:cond delay="0"/>
                                          </p:stCondLst>
                                        </p:cTn>
                                        <p:tgtEl>
                                          <p:spTgt spid="49155">
                                            <p:txEl>
                                              <p:pRg st="0" end="0"/>
                                            </p:txEl>
                                          </p:spTgt>
                                        </p:tgtEl>
                                        <p:attrNameLst>
                                          <p:attrName>style.visibility</p:attrName>
                                        </p:attrNameLst>
                                      </p:cBhvr>
                                      <p:to>
                                        <p:strVal val="visible"/>
                                      </p:to>
                                    </p:set>
                                    <p:anim calcmode="lin" valueType="num">
                                      <p:cBhvr>
                                        <p:cTn id="7" dur="500" fill="hold"/>
                                        <p:tgtEl>
                                          <p:spTgt spid="49155">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9155">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23" presetClass="entr" presetSubtype="16" fill="hold" nodeType="clickEffect">
                                  <p:stCondLst>
                                    <p:cond delay="0"/>
                                  </p:stCondLst>
                                  <p:childTnLst>
                                    <p:set>
                                      <p:cBhvr>
                                        <p:cTn id="12" dur="1" fill="hold">
                                          <p:stCondLst>
                                            <p:cond delay="0"/>
                                          </p:stCondLst>
                                        </p:cTn>
                                        <p:tgtEl>
                                          <p:spTgt spid="49155">
                                            <p:txEl>
                                              <p:pRg st="1" end="1"/>
                                            </p:txEl>
                                          </p:spTgt>
                                        </p:tgtEl>
                                        <p:attrNameLst>
                                          <p:attrName>style.visibility</p:attrName>
                                        </p:attrNameLst>
                                      </p:cBhvr>
                                      <p:to>
                                        <p:strVal val="visible"/>
                                      </p:to>
                                    </p:set>
                                    <p:anim calcmode="lin" valueType="num">
                                      <p:cBhvr>
                                        <p:cTn id="13" dur="500" fill="hold"/>
                                        <p:tgtEl>
                                          <p:spTgt spid="49155">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49155">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nodeType="clickPar">
                      <p:stCondLst>
                        <p:cond delay="indefinite"/>
                      </p:stCondLst>
                      <p:childTnLst>
                        <p:par>
                          <p:cTn id="16" fill="hold" nodeType="withGroup">
                            <p:stCondLst>
                              <p:cond delay="0"/>
                            </p:stCondLst>
                            <p:childTnLst>
                              <p:par>
                                <p:cTn id="17" presetID="23" presetClass="entr" presetSubtype="16" fill="hold" nodeType="clickEffect">
                                  <p:stCondLst>
                                    <p:cond delay="0"/>
                                  </p:stCondLst>
                                  <p:childTnLst>
                                    <p:set>
                                      <p:cBhvr>
                                        <p:cTn id="18" dur="1" fill="hold">
                                          <p:stCondLst>
                                            <p:cond delay="0"/>
                                          </p:stCondLst>
                                        </p:cTn>
                                        <p:tgtEl>
                                          <p:spTgt spid="49155">
                                            <p:txEl>
                                              <p:pRg st="2" end="2"/>
                                            </p:txEl>
                                          </p:spTgt>
                                        </p:tgtEl>
                                        <p:attrNameLst>
                                          <p:attrName>style.visibility</p:attrName>
                                        </p:attrNameLst>
                                      </p:cBhvr>
                                      <p:to>
                                        <p:strVal val="visible"/>
                                      </p:to>
                                    </p:set>
                                    <p:anim calcmode="lin" valueType="num">
                                      <p:cBhvr>
                                        <p:cTn id="19" dur="500" fill="hold"/>
                                        <p:tgtEl>
                                          <p:spTgt spid="49155">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49155">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nodeType="clickPar">
                      <p:stCondLst>
                        <p:cond delay="indefinite"/>
                      </p:stCondLst>
                      <p:childTnLst>
                        <p:par>
                          <p:cTn id="22" fill="hold" nodeType="withGroup">
                            <p:stCondLst>
                              <p:cond delay="0"/>
                            </p:stCondLst>
                            <p:childTnLst>
                              <p:par>
                                <p:cTn id="23" presetID="23" presetClass="entr" presetSubtype="16" fill="hold" nodeType="clickEffect">
                                  <p:stCondLst>
                                    <p:cond delay="0"/>
                                  </p:stCondLst>
                                  <p:childTnLst>
                                    <p:set>
                                      <p:cBhvr>
                                        <p:cTn id="24" dur="1" fill="hold">
                                          <p:stCondLst>
                                            <p:cond delay="0"/>
                                          </p:stCondLst>
                                        </p:cTn>
                                        <p:tgtEl>
                                          <p:spTgt spid="49155">
                                            <p:txEl>
                                              <p:pRg st="3" end="3"/>
                                            </p:txEl>
                                          </p:spTgt>
                                        </p:tgtEl>
                                        <p:attrNameLst>
                                          <p:attrName>style.visibility</p:attrName>
                                        </p:attrNameLst>
                                      </p:cBhvr>
                                      <p:to>
                                        <p:strVal val="visible"/>
                                      </p:to>
                                    </p:set>
                                    <p:anim calcmode="lin" valueType="num">
                                      <p:cBhvr>
                                        <p:cTn id="25" dur="500" fill="hold"/>
                                        <p:tgtEl>
                                          <p:spTgt spid="49155">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49155">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23" presetClass="entr" presetSubtype="16" fill="hold" nodeType="clickEffect">
                                  <p:stCondLst>
                                    <p:cond delay="0"/>
                                  </p:stCondLst>
                                  <p:childTnLst>
                                    <p:set>
                                      <p:cBhvr>
                                        <p:cTn id="30" dur="1" fill="hold">
                                          <p:stCondLst>
                                            <p:cond delay="0"/>
                                          </p:stCondLst>
                                        </p:cTn>
                                        <p:tgtEl>
                                          <p:spTgt spid="49155">
                                            <p:txEl>
                                              <p:pRg st="4" end="4"/>
                                            </p:txEl>
                                          </p:spTgt>
                                        </p:tgtEl>
                                        <p:attrNameLst>
                                          <p:attrName>style.visibility</p:attrName>
                                        </p:attrNameLst>
                                      </p:cBhvr>
                                      <p:to>
                                        <p:strVal val="visible"/>
                                      </p:to>
                                    </p:set>
                                    <p:anim calcmode="lin" valueType="num">
                                      <p:cBhvr>
                                        <p:cTn id="31" dur="500" fill="hold"/>
                                        <p:tgtEl>
                                          <p:spTgt spid="49155">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49155">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23" presetClass="entr" presetSubtype="16" fill="hold" nodeType="clickEffect">
                                  <p:stCondLst>
                                    <p:cond delay="0"/>
                                  </p:stCondLst>
                                  <p:childTnLst>
                                    <p:set>
                                      <p:cBhvr>
                                        <p:cTn id="36" dur="1" fill="hold">
                                          <p:stCondLst>
                                            <p:cond delay="0"/>
                                          </p:stCondLst>
                                        </p:cTn>
                                        <p:tgtEl>
                                          <p:spTgt spid="49156">
                                            <p:txEl>
                                              <p:pRg st="0" end="0"/>
                                            </p:txEl>
                                          </p:spTgt>
                                        </p:tgtEl>
                                        <p:attrNameLst>
                                          <p:attrName>style.visibility</p:attrName>
                                        </p:attrNameLst>
                                      </p:cBhvr>
                                      <p:to>
                                        <p:strVal val="visible"/>
                                      </p:to>
                                    </p:set>
                                    <p:anim calcmode="lin" valueType="num">
                                      <p:cBhvr>
                                        <p:cTn id="37" dur="500" fill="hold"/>
                                        <p:tgtEl>
                                          <p:spTgt spid="49156">
                                            <p:txEl>
                                              <p:pRg st="0" end="0"/>
                                            </p:txEl>
                                          </p:spTgt>
                                        </p:tgtEl>
                                        <p:attrNameLst>
                                          <p:attrName>ppt_w</p:attrName>
                                        </p:attrNameLst>
                                      </p:cBhvr>
                                      <p:tavLst>
                                        <p:tav tm="0">
                                          <p:val>
                                            <p:fltVal val="0"/>
                                          </p:val>
                                        </p:tav>
                                        <p:tav tm="100000">
                                          <p:val>
                                            <p:strVal val="#ppt_w"/>
                                          </p:val>
                                        </p:tav>
                                      </p:tavLst>
                                    </p:anim>
                                    <p:anim calcmode="lin" valueType="num">
                                      <p:cBhvr>
                                        <p:cTn id="38" dur="500" fill="hold"/>
                                        <p:tgtEl>
                                          <p:spTgt spid="49156">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3" presetClass="entr" presetSubtype="16" fill="hold" nodeType="clickEffect">
                                  <p:stCondLst>
                                    <p:cond delay="0"/>
                                  </p:stCondLst>
                                  <p:childTnLst>
                                    <p:set>
                                      <p:cBhvr>
                                        <p:cTn id="42" dur="1" fill="hold">
                                          <p:stCondLst>
                                            <p:cond delay="0"/>
                                          </p:stCondLst>
                                        </p:cTn>
                                        <p:tgtEl>
                                          <p:spTgt spid="49156">
                                            <p:txEl>
                                              <p:pRg st="1" end="1"/>
                                            </p:txEl>
                                          </p:spTgt>
                                        </p:tgtEl>
                                        <p:attrNameLst>
                                          <p:attrName>style.visibility</p:attrName>
                                        </p:attrNameLst>
                                      </p:cBhvr>
                                      <p:to>
                                        <p:strVal val="visible"/>
                                      </p:to>
                                    </p:set>
                                    <p:anim calcmode="lin" valueType="num">
                                      <p:cBhvr>
                                        <p:cTn id="43" dur="500" fill="hold"/>
                                        <p:tgtEl>
                                          <p:spTgt spid="49156">
                                            <p:txEl>
                                              <p:pRg st="1" end="1"/>
                                            </p:txEl>
                                          </p:spTgt>
                                        </p:tgtEl>
                                        <p:attrNameLst>
                                          <p:attrName>ppt_w</p:attrName>
                                        </p:attrNameLst>
                                      </p:cBhvr>
                                      <p:tavLst>
                                        <p:tav tm="0">
                                          <p:val>
                                            <p:fltVal val="0"/>
                                          </p:val>
                                        </p:tav>
                                        <p:tav tm="100000">
                                          <p:val>
                                            <p:strVal val="#ppt_w"/>
                                          </p:val>
                                        </p:tav>
                                      </p:tavLst>
                                    </p:anim>
                                    <p:anim calcmode="lin" valueType="num">
                                      <p:cBhvr>
                                        <p:cTn id="44" dur="500" fill="hold"/>
                                        <p:tgtEl>
                                          <p:spTgt spid="49156">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23" presetClass="entr" presetSubtype="16" fill="hold" nodeType="clickEffect">
                                  <p:stCondLst>
                                    <p:cond delay="0"/>
                                  </p:stCondLst>
                                  <p:childTnLst>
                                    <p:set>
                                      <p:cBhvr>
                                        <p:cTn id="48" dur="1" fill="hold">
                                          <p:stCondLst>
                                            <p:cond delay="0"/>
                                          </p:stCondLst>
                                        </p:cTn>
                                        <p:tgtEl>
                                          <p:spTgt spid="49156">
                                            <p:txEl>
                                              <p:pRg st="2" end="2"/>
                                            </p:txEl>
                                          </p:spTgt>
                                        </p:tgtEl>
                                        <p:attrNameLst>
                                          <p:attrName>style.visibility</p:attrName>
                                        </p:attrNameLst>
                                      </p:cBhvr>
                                      <p:to>
                                        <p:strVal val="visible"/>
                                      </p:to>
                                    </p:set>
                                    <p:anim calcmode="lin" valueType="num">
                                      <p:cBhvr>
                                        <p:cTn id="49" dur="500" fill="hold"/>
                                        <p:tgtEl>
                                          <p:spTgt spid="49156">
                                            <p:txEl>
                                              <p:pRg st="2" end="2"/>
                                            </p:txEl>
                                          </p:spTgt>
                                        </p:tgtEl>
                                        <p:attrNameLst>
                                          <p:attrName>ppt_w</p:attrName>
                                        </p:attrNameLst>
                                      </p:cBhvr>
                                      <p:tavLst>
                                        <p:tav tm="0">
                                          <p:val>
                                            <p:fltVal val="0"/>
                                          </p:val>
                                        </p:tav>
                                        <p:tav tm="100000">
                                          <p:val>
                                            <p:strVal val="#ppt_w"/>
                                          </p:val>
                                        </p:tav>
                                      </p:tavLst>
                                    </p:anim>
                                    <p:anim calcmode="lin" valueType="num">
                                      <p:cBhvr>
                                        <p:cTn id="50" dur="500" fill="hold"/>
                                        <p:tgtEl>
                                          <p:spTgt spid="49156">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51" fill="hold" nodeType="clickPar">
                      <p:stCondLst>
                        <p:cond delay="indefinite"/>
                      </p:stCondLst>
                      <p:childTnLst>
                        <p:par>
                          <p:cTn id="52" fill="hold" nodeType="withGroup">
                            <p:stCondLst>
                              <p:cond delay="0"/>
                            </p:stCondLst>
                            <p:childTnLst>
                              <p:par>
                                <p:cTn id="53" presetID="23" presetClass="entr" presetSubtype="16" fill="hold" nodeType="clickEffect">
                                  <p:stCondLst>
                                    <p:cond delay="0"/>
                                  </p:stCondLst>
                                  <p:childTnLst>
                                    <p:set>
                                      <p:cBhvr>
                                        <p:cTn id="54" dur="1" fill="hold">
                                          <p:stCondLst>
                                            <p:cond delay="0"/>
                                          </p:stCondLst>
                                        </p:cTn>
                                        <p:tgtEl>
                                          <p:spTgt spid="49156">
                                            <p:txEl>
                                              <p:pRg st="3" end="3"/>
                                            </p:txEl>
                                          </p:spTgt>
                                        </p:tgtEl>
                                        <p:attrNameLst>
                                          <p:attrName>style.visibility</p:attrName>
                                        </p:attrNameLst>
                                      </p:cBhvr>
                                      <p:to>
                                        <p:strVal val="visible"/>
                                      </p:to>
                                    </p:set>
                                    <p:anim calcmode="lin" valueType="num">
                                      <p:cBhvr>
                                        <p:cTn id="55" dur="500" fill="hold"/>
                                        <p:tgtEl>
                                          <p:spTgt spid="49156">
                                            <p:txEl>
                                              <p:pRg st="3" end="3"/>
                                            </p:txEl>
                                          </p:spTgt>
                                        </p:tgtEl>
                                        <p:attrNameLst>
                                          <p:attrName>ppt_w</p:attrName>
                                        </p:attrNameLst>
                                      </p:cBhvr>
                                      <p:tavLst>
                                        <p:tav tm="0">
                                          <p:val>
                                            <p:fltVal val="0"/>
                                          </p:val>
                                        </p:tav>
                                        <p:tav tm="100000">
                                          <p:val>
                                            <p:strVal val="#ppt_w"/>
                                          </p:val>
                                        </p:tav>
                                      </p:tavLst>
                                    </p:anim>
                                    <p:anim calcmode="lin" valueType="num">
                                      <p:cBhvr>
                                        <p:cTn id="56" dur="500" fill="hold"/>
                                        <p:tgtEl>
                                          <p:spTgt spid="49156">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57" fill="hold" nodeType="clickPar">
                      <p:stCondLst>
                        <p:cond delay="indefinite"/>
                      </p:stCondLst>
                      <p:childTnLst>
                        <p:par>
                          <p:cTn id="58" fill="hold" nodeType="withGroup">
                            <p:stCondLst>
                              <p:cond delay="0"/>
                            </p:stCondLst>
                            <p:childTnLst>
                              <p:par>
                                <p:cTn id="59" presetID="23" presetClass="entr" presetSubtype="16" fill="hold" nodeType="clickEffect">
                                  <p:stCondLst>
                                    <p:cond delay="0"/>
                                  </p:stCondLst>
                                  <p:childTnLst>
                                    <p:set>
                                      <p:cBhvr>
                                        <p:cTn id="60" dur="1" fill="hold">
                                          <p:stCondLst>
                                            <p:cond delay="0"/>
                                          </p:stCondLst>
                                        </p:cTn>
                                        <p:tgtEl>
                                          <p:spTgt spid="49156">
                                            <p:txEl>
                                              <p:pRg st="4" end="4"/>
                                            </p:txEl>
                                          </p:spTgt>
                                        </p:tgtEl>
                                        <p:attrNameLst>
                                          <p:attrName>style.visibility</p:attrName>
                                        </p:attrNameLst>
                                      </p:cBhvr>
                                      <p:to>
                                        <p:strVal val="visible"/>
                                      </p:to>
                                    </p:set>
                                    <p:anim calcmode="lin" valueType="num">
                                      <p:cBhvr>
                                        <p:cTn id="61" dur="500" fill="hold"/>
                                        <p:tgtEl>
                                          <p:spTgt spid="49156">
                                            <p:txEl>
                                              <p:pRg st="4" end="4"/>
                                            </p:txEl>
                                          </p:spTgt>
                                        </p:tgtEl>
                                        <p:attrNameLst>
                                          <p:attrName>ppt_w</p:attrName>
                                        </p:attrNameLst>
                                      </p:cBhvr>
                                      <p:tavLst>
                                        <p:tav tm="0">
                                          <p:val>
                                            <p:fltVal val="0"/>
                                          </p:val>
                                        </p:tav>
                                        <p:tav tm="100000">
                                          <p:val>
                                            <p:strVal val="#ppt_w"/>
                                          </p:val>
                                        </p:tav>
                                      </p:tavLst>
                                    </p:anim>
                                    <p:anim calcmode="lin" valueType="num">
                                      <p:cBhvr>
                                        <p:cTn id="62" dur="500" fill="hold"/>
                                        <p:tgtEl>
                                          <p:spTgt spid="49156">
                                            <p:txEl>
                                              <p:pRg st="4" end="4"/>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5" grpId="0" build="p" bldLvl="2" autoUpdateAnimBg="0"/>
      <p:bldP spid="4915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Theme10">
  <a:themeElements>
    <a:clrScheme name="Origin">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extLst>
    <a:ext uri="{05A4C25C-085E-4340-85A3-A5531E510DB2}">
      <thm15:themeFamily xmlns:thm15="http://schemas.microsoft.com/office/thememl/2012/main" name="Theme10" id="{E0FC6C04-592A-499C-AE63-280780F21E25}" vid="{8CEEE961-FC67-475F-A135-5958AF2CF48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Theme10</Template>
  <TotalTime>147</TotalTime>
  <Words>342</Words>
  <Application>Microsoft Office PowerPoint</Application>
  <PresentationFormat>On-screen Show (4:3)</PresentationFormat>
  <Paragraphs>44</Paragraphs>
  <Slides>5</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Franklin Gothic Book</vt:lpstr>
      <vt:lpstr>Perpetua</vt:lpstr>
      <vt:lpstr>Segoe UI Semibold</vt:lpstr>
      <vt:lpstr>Tahoma</vt:lpstr>
      <vt:lpstr>Times New Roman</vt:lpstr>
      <vt:lpstr>Wingdings 2</vt:lpstr>
      <vt:lpstr>Theme10</vt:lpstr>
      <vt:lpstr>Psalms Of Repentance</vt:lpstr>
      <vt:lpstr>Psalms 6 – Psalms of Repentance</vt:lpstr>
      <vt:lpstr>God Commands Repentance</vt:lpstr>
      <vt:lpstr>Repentance Commanded</vt:lpstr>
      <vt:lpstr>REPENTANCE Is Not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Psalms Of Repentance</dc:title>
  <dc:creator>mgalloway2715@gmail.com</dc:creator>
  <cp:lastModifiedBy>Richard Lidh</cp:lastModifiedBy>
  <cp:revision>9</cp:revision>
  <cp:lastPrinted>2023-05-14T03:49:39Z</cp:lastPrinted>
  <dcterms:created xsi:type="dcterms:W3CDTF">2023-05-07T12:43:35Z</dcterms:created>
  <dcterms:modified xsi:type="dcterms:W3CDTF">2023-05-14T03:49:55Z</dcterms:modified>
</cp:coreProperties>
</file>